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94"/>
    <p:sldId id="257" r:id="rId95"/>
    <p:sldId id="258" r:id="rId96"/>
    <p:sldId id="259" r:id="rId97"/>
    <p:sldId id="260" r:id="rId98"/>
    <p:sldId id="261" r:id="rId99"/>
    <p:sldId id="262" r:id="rId100"/>
    <p:sldId id="263" r:id="rId101"/>
    <p:sldId id="264" r:id="rId102"/>
    <p:sldId id="265" r:id="rId103"/>
    <p:sldId id="266" r:id="rId104"/>
    <p:sldId id="267" r:id="rId105"/>
    <p:sldId id="268" r:id="rId106"/>
    <p:sldId id="269" r:id="rId107"/>
    <p:sldId id="270" r:id="rId108"/>
    <p:sldId id="271" r:id="rId109"/>
    <p:sldId id="272" r:id="rId110"/>
    <p:sldId id="273" r:id="rId111"/>
    <p:sldId id="274" r:id="rId112"/>
    <p:sldId id="275" r:id="rId113"/>
    <p:sldId id="276" r:id="rId114"/>
    <p:sldId id="277" r:id="rId115"/>
    <p:sldId id="278" r:id="rId116"/>
    <p:sldId id="279" r:id="rId117"/>
    <p:sldId id="280" r:id="rId118"/>
    <p:sldId id="281" r:id="rId119"/>
    <p:sldId id="282" r:id="rId120"/>
    <p:sldId id="283" r:id="rId12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Alata" charset="1" panose="00000500000000000000"/>
      <p:regular r:id="rId12"/>
    </p:embeddedFont>
    <p:embeddedFont>
      <p:font typeface="Poppins" charset="1" panose="00000500000000000000"/>
      <p:regular r:id="rId13"/>
    </p:embeddedFont>
    <p:embeddedFont>
      <p:font typeface="Poppins Bold" charset="1" panose="00000800000000000000"/>
      <p:regular r:id="rId14"/>
    </p:embeddedFont>
    <p:embeddedFont>
      <p:font typeface="Poppins Italics" charset="1" panose="00000500000000000000"/>
      <p:regular r:id="rId15"/>
    </p:embeddedFont>
    <p:embeddedFont>
      <p:font typeface="Poppins Bold Italics" charset="1" panose="00000800000000000000"/>
      <p:regular r:id="rId16"/>
    </p:embeddedFont>
    <p:embeddedFont>
      <p:font typeface="Poppins Thin" charset="1" panose="00000300000000000000"/>
      <p:regular r:id="rId17"/>
    </p:embeddedFont>
    <p:embeddedFont>
      <p:font typeface="Poppins Thin Italics" charset="1" panose="00000300000000000000"/>
      <p:regular r:id="rId18"/>
    </p:embeddedFont>
    <p:embeddedFont>
      <p:font typeface="Poppins Extra-Light" charset="1" panose="00000300000000000000"/>
      <p:regular r:id="rId19"/>
    </p:embeddedFont>
    <p:embeddedFont>
      <p:font typeface="Poppins Extra-Light Italics" charset="1" panose="00000300000000000000"/>
      <p:regular r:id="rId20"/>
    </p:embeddedFont>
    <p:embeddedFont>
      <p:font typeface="Poppins Light" charset="1" panose="00000400000000000000"/>
      <p:regular r:id="rId21"/>
    </p:embeddedFont>
    <p:embeddedFont>
      <p:font typeface="Poppins Light Italics" charset="1" panose="00000400000000000000"/>
      <p:regular r:id="rId22"/>
    </p:embeddedFont>
    <p:embeddedFont>
      <p:font typeface="Poppins Medium" charset="1" panose="00000600000000000000"/>
      <p:regular r:id="rId23"/>
    </p:embeddedFont>
    <p:embeddedFont>
      <p:font typeface="Poppins Medium Italics" charset="1" panose="00000600000000000000"/>
      <p:regular r:id="rId24"/>
    </p:embeddedFont>
    <p:embeddedFont>
      <p:font typeface="Poppins Semi-Bold" charset="1" panose="00000700000000000000"/>
      <p:regular r:id="rId25"/>
    </p:embeddedFont>
    <p:embeddedFont>
      <p:font typeface="Poppins Semi-Bold Italics" charset="1" panose="00000700000000000000"/>
      <p:regular r:id="rId26"/>
    </p:embeddedFont>
    <p:embeddedFont>
      <p:font typeface="Poppins Ultra-Bold" charset="1" panose="00000900000000000000"/>
      <p:regular r:id="rId27"/>
    </p:embeddedFont>
    <p:embeddedFont>
      <p:font typeface="Poppins Ultra-Bold Italics" charset="1" panose="00000900000000000000"/>
      <p:regular r:id="rId28"/>
    </p:embeddedFont>
    <p:embeddedFont>
      <p:font typeface="Poppins Heavy" charset="1" panose="00000A00000000000000"/>
      <p:regular r:id="rId29"/>
    </p:embeddedFont>
    <p:embeddedFont>
      <p:font typeface="Poppins Heavy Italics" charset="1" panose="00000A00000000000000"/>
      <p:regular r:id="rId30"/>
    </p:embeddedFont>
    <p:embeddedFont>
      <p:font typeface="Prompt" charset="1" panose="00000500000000000000"/>
      <p:regular r:id="rId31"/>
    </p:embeddedFont>
    <p:embeddedFont>
      <p:font typeface="Prompt Bold" charset="1" panose="00000800000000000000"/>
      <p:regular r:id="rId32"/>
    </p:embeddedFont>
    <p:embeddedFont>
      <p:font typeface="Prompt Italics" charset="1" panose="00000500000000000000"/>
      <p:regular r:id="rId33"/>
    </p:embeddedFont>
    <p:embeddedFont>
      <p:font typeface="Prompt Bold Italics" charset="1" panose="00000800000000000000"/>
      <p:regular r:id="rId34"/>
    </p:embeddedFont>
    <p:embeddedFont>
      <p:font typeface="Prompt Thin" charset="1" panose="00000200000000000000"/>
      <p:regular r:id="rId35"/>
    </p:embeddedFont>
    <p:embeddedFont>
      <p:font typeface="Prompt Thin Italics" charset="1" panose="00000200000000000000"/>
      <p:regular r:id="rId36"/>
    </p:embeddedFont>
    <p:embeddedFont>
      <p:font typeface="Prompt Extra-Light" charset="1" panose="00000300000000000000"/>
      <p:regular r:id="rId37"/>
    </p:embeddedFont>
    <p:embeddedFont>
      <p:font typeface="Prompt Extra-Light Italics" charset="1" panose="00000300000000000000"/>
      <p:regular r:id="rId38"/>
    </p:embeddedFont>
    <p:embeddedFont>
      <p:font typeface="Prompt Light" charset="1" panose="00000400000000000000"/>
      <p:regular r:id="rId39"/>
    </p:embeddedFont>
    <p:embeddedFont>
      <p:font typeface="Prompt Light Italics" charset="1" panose="00000400000000000000"/>
      <p:regular r:id="rId40"/>
    </p:embeddedFont>
    <p:embeddedFont>
      <p:font typeface="Prompt Medium" charset="1" panose="00000600000000000000"/>
      <p:regular r:id="rId41"/>
    </p:embeddedFont>
    <p:embeddedFont>
      <p:font typeface="Prompt Medium Italics" charset="1" panose="00000600000000000000"/>
      <p:regular r:id="rId42"/>
    </p:embeddedFont>
    <p:embeddedFont>
      <p:font typeface="Prompt Semi-Bold" charset="1" panose="00000700000000000000"/>
      <p:regular r:id="rId43"/>
    </p:embeddedFont>
    <p:embeddedFont>
      <p:font typeface="Prompt Semi-Bold Italics" charset="1" panose="00000700000000000000"/>
      <p:regular r:id="rId44"/>
    </p:embeddedFont>
    <p:embeddedFont>
      <p:font typeface="Prompt Ultra-Bold" charset="1" panose="00000900000000000000"/>
      <p:regular r:id="rId45"/>
    </p:embeddedFont>
    <p:embeddedFont>
      <p:font typeface="Prompt Ultra-Bold Italics" charset="1" panose="00000900000000000000"/>
      <p:regular r:id="rId46"/>
    </p:embeddedFont>
    <p:embeddedFont>
      <p:font typeface="Prompt Heavy" charset="1" panose="00000A00000000000000"/>
      <p:regular r:id="rId47"/>
    </p:embeddedFont>
    <p:embeddedFont>
      <p:font typeface="Prompt Heavy Italics" charset="1" panose="00000A00000000000000"/>
      <p:regular r:id="rId48"/>
    </p:embeddedFont>
    <p:embeddedFont>
      <p:font typeface="Cy Grotesk Key" charset="1" panose="00000500000000000000"/>
      <p:regular r:id="rId49"/>
    </p:embeddedFont>
    <p:embeddedFont>
      <p:font typeface="Cy Grotesk Key Bold" charset="1" panose="00000800000000000000"/>
      <p:regular r:id="rId50"/>
    </p:embeddedFont>
    <p:embeddedFont>
      <p:font typeface="Cy Grotesk Key Thin" charset="1" panose="00000200000000000000"/>
      <p:regular r:id="rId51"/>
    </p:embeddedFont>
    <p:embeddedFont>
      <p:font typeface="Cy Grotesk Key Light" charset="1" panose="00000400000000000000"/>
      <p:regular r:id="rId52"/>
    </p:embeddedFont>
    <p:embeddedFont>
      <p:font typeface="Cy Grotesk Key Semi-Bold" charset="1" panose="00000700000000000000"/>
      <p:regular r:id="rId53"/>
    </p:embeddedFont>
    <p:embeddedFont>
      <p:font typeface="Cy Grotesk Key Ultra-Bold" charset="1" panose="00000900000000000000"/>
      <p:regular r:id="rId54"/>
    </p:embeddedFont>
    <p:embeddedFont>
      <p:font typeface="Cy Grotesk Key Heavy" charset="1" panose="00000A00000000000000"/>
      <p:regular r:id="rId55"/>
    </p:embeddedFont>
    <p:embeddedFont>
      <p:font typeface="Open Sans" charset="1" panose="020B0606030504020204"/>
      <p:regular r:id="rId56"/>
    </p:embeddedFont>
    <p:embeddedFont>
      <p:font typeface="Open Sans Bold" charset="1" panose="020B0806030504020204"/>
      <p:regular r:id="rId57"/>
    </p:embeddedFont>
    <p:embeddedFont>
      <p:font typeface="Open Sans Italics" charset="1" panose="020B0606030504020204"/>
      <p:regular r:id="rId58"/>
    </p:embeddedFont>
    <p:embeddedFont>
      <p:font typeface="Open Sans Bold Italics" charset="1" panose="020B0806030504020204"/>
      <p:regular r:id="rId59"/>
    </p:embeddedFont>
    <p:embeddedFont>
      <p:font typeface="Open Sans Light" charset="1" panose="020B0306030504020204"/>
      <p:regular r:id="rId60"/>
    </p:embeddedFont>
    <p:embeddedFont>
      <p:font typeface="Open Sans Light Italics" charset="1" panose="020B0306030504020204"/>
      <p:regular r:id="rId61"/>
    </p:embeddedFont>
    <p:embeddedFont>
      <p:font typeface="Open Sans Ultra-Bold" charset="1" panose="00000000000000000000"/>
      <p:regular r:id="rId62"/>
    </p:embeddedFont>
    <p:embeddedFont>
      <p:font typeface="Open Sans Ultra-Bold Italics" charset="1" panose="00000000000000000000"/>
      <p:regular r:id="rId63"/>
    </p:embeddedFont>
    <p:embeddedFont>
      <p:font typeface="ฟ้อนต์" charset="1" panose="00000500000000000000"/>
      <p:regular r:id="rId64"/>
    </p:embeddedFont>
    <p:embeddedFont>
      <p:font typeface="ฟ้อนต์ Bold" charset="1" panose="00000800000000000000"/>
      <p:regular r:id="rId65"/>
    </p:embeddedFont>
    <p:embeddedFont>
      <p:font typeface="ฟ้อนต์ Italics" charset="1" panose="00000500000000000000"/>
      <p:regular r:id="rId66"/>
    </p:embeddedFont>
    <p:embeddedFont>
      <p:font typeface="ฟ้อนต์ Bold Italics" charset="1" panose="00000800000000000000"/>
      <p:regular r:id="rId67"/>
    </p:embeddedFont>
    <p:embeddedFont>
      <p:font typeface="ฟ้อนต์ Thin" charset="1" panose="00000200000000000000"/>
      <p:regular r:id="rId68"/>
    </p:embeddedFont>
    <p:embeddedFont>
      <p:font typeface="ฟ้อนต์ Thin Italics" charset="1" panose="00000200000000000000"/>
      <p:regular r:id="rId69"/>
    </p:embeddedFont>
    <p:embeddedFont>
      <p:font typeface="ฟ้อนต์ Extra-Light" charset="1" panose="00000300000000000000"/>
      <p:regular r:id="rId70"/>
    </p:embeddedFont>
    <p:embeddedFont>
      <p:font typeface="ฟ้อนต์ Extra-Light Italics" charset="1" panose="00000300000000000000"/>
      <p:regular r:id="rId71"/>
    </p:embeddedFont>
    <p:embeddedFont>
      <p:font typeface="ฟ้อนต์ Light" charset="1" panose="00000400000000000000"/>
      <p:regular r:id="rId72"/>
    </p:embeddedFont>
    <p:embeddedFont>
      <p:font typeface="ฟ้อนต์ Light Italics" charset="1" panose="00000400000000000000"/>
      <p:regular r:id="rId73"/>
    </p:embeddedFont>
    <p:embeddedFont>
      <p:font typeface="ฟ้อนต์ Medium" charset="1" panose="00000600000000000000"/>
      <p:regular r:id="rId74"/>
    </p:embeddedFont>
    <p:embeddedFont>
      <p:font typeface="ฟ้อนต์ Medium Italics" charset="1" panose="00000600000000000000"/>
      <p:regular r:id="rId75"/>
    </p:embeddedFont>
    <p:embeddedFont>
      <p:font typeface="ฟ้อนต์ Semi-Bold" charset="1" panose="00000700000000000000"/>
      <p:regular r:id="rId76"/>
    </p:embeddedFont>
    <p:embeddedFont>
      <p:font typeface="ฟ้อนต์ Semi-Bold Italics" charset="1" panose="00000700000000000000"/>
      <p:regular r:id="rId77"/>
    </p:embeddedFont>
    <p:embeddedFont>
      <p:font typeface="ฟ้อนต์ Ultra-Bold" charset="1" panose="00000900000000000000"/>
      <p:regular r:id="rId78"/>
    </p:embeddedFont>
    <p:embeddedFont>
      <p:font typeface="ฟ้อนต์ Ultra-Bold Italics" charset="1" panose="00000900000000000000"/>
      <p:regular r:id="rId79"/>
    </p:embeddedFont>
    <p:embeddedFont>
      <p:font typeface="ฟ้อนต์ Heavy" charset="1" panose="00000A00000000000000"/>
      <p:regular r:id="rId80"/>
    </p:embeddedFont>
    <p:embeddedFont>
      <p:font typeface="ฟ้อนต์ Heavy Italics" charset="1" panose="00000A00000000000000"/>
      <p:regular r:id="rId81"/>
    </p:embeddedFont>
    <p:embeddedFont>
      <p:font typeface="Inter" charset="1" panose="020B0502030000000004"/>
      <p:regular r:id="rId82"/>
    </p:embeddedFont>
    <p:embeddedFont>
      <p:font typeface="Inter Bold" charset="1" panose="020B0802030000000004"/>
      <p:regular r:id="rId83"/>
    </p:embeddedFont>
    <p:embeddedFont>
      <p:font typeface="Inter Italics" charset="1" panose="020B0502030000000004"/>
      <p:regular r:id="rId84"/>
    </p:embeddedFont>
    <p:embeddedFont>
      <p:font typeface="Inter Bold Italics" charset="1" panose="020B0802030000000004"/>
      <p:regular r:id="rId85"/>
    </p:embeddedFont>
    <p:embeddedFont>
      <p:font typeface="Inter Thin" charset="1" panose="020B0A02050000000004"/>
      <p:regular r:id="rId86"/>
    </p:embeddedFont>
    <p:embeddedFont>
      <p:font typeface="Inter Thin Italics" charset="1" panose="020B0A02050000000004"/>
      <p:regular r:id="rId87"/>
    </p:embeddedFont>
    <p:embeddedFont>
      <p:font typeface="Inter Extra-Light" charset="1" panose="02000503000000020004"/>
      <p:regular r:id="rId88"/>
    </p:embeddedFont>
    <p:embeddedFont>
      <p:font typeface="Inter Light" charset="1" panose="02000503000000020004"/>
      <p:regular r:id="rId89"/>
    </p:embeddedFont>
    <p:embeddedFont>
      <p:font typeface="Inter Medium" charset="1" panose="02000503000000020004"/>
      <p:regular r:id="rId90"/>
    </p:embeddedFont>
    <p:embeddedFont>
      <p:font typeface="Inter Semi-Bold" charset="1" panose="02000503000000020004"/>
      <p:regular r:id="rId91"/>
    </p:embeddedFont>
    <p:embeddedFont>
      <p:font typeface="Inter Ultra-Bold" charset="1" panose="02000503000000020004"/>
      <p:regular r:id="rId92"/>
    </p:embeddedFont>
    <p:embeddedFont>
      <p:font typeface="Inter Heavy" charset="1" panose="02000503000000020004"/>
      <p:regular r:id="rId9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7.xml" Type="http://schemas.openxmlformats.org/officeDocument/2006/relationships/slide"/><Relationship Id="rId101" Target="slides/slide8.xml" Type="http://schemas.openxmlformats.org/officeDocument/2006/relationships/slide"/><Relationship Id="rId102" Target="slides/slide9.xml" Type="http://schemas.openxmlformats.org/officeDocument/2006/relationships/slide"/><Relationship Id="rId103" Target="slides/slide10.xml" Type="http://schemas.openxmlformats.org/officeDocument/2006/relationships/slide"/><Relationship Id="rId104" Target="slides/slide11.xml" Type="http://schemas.openxmlformats.org/officeDocument/2006/relationships/slide"/><Relationship Id="rId105" Target="slides/slide12.xml" Type="http://schemas.openxmlformats.org/officeDocument/2006/relationships/slide"/><Relationship Id="rId106" Target="slides/slide13.xml" Type="http://schemas.openxmlformats.org/officeDocument/2006/relationships/slide"/><Relationship Id="rId107" Target="slides/slide14.xml" Type="http://schemas.openxmlformats.org/officeDocument/2006/relationships/slide"/><Relationship Id="rId108" Target="slides/slide15.xml" Type="http://schemas.openxmlformats.org/officeDocument/2006/relationships/slide"/><Relationship Id="rId109" Target="slides/slide16.xml" Type="http://schemas.openxmlformats.org/officeDocument/2006/relationships/slide"/><Relationship Id="rId11" Target="fonts/font11.fntdata" Type="http://schemas.openxmlformats.org/officeDocument/2006/relationships/font"/><Relationship Id="rId110" Target="slides/slide17.xml" Type="http://schemas.openxmlformats.org/officeDocument/2006/relationships/slide"/><Relationship Id="rId111" Target="slides/slide18.xml" Type="http://schemas.openxmlformats.org/officeDocument/2006/relationships/slide"/><Relationship Id="rId112" Target="slides/slide19.xml" Type="http://schemas.openxmlformats.org/officeDocument/2006/relationships/slide"/><Relationship Id="rId113" Target="slides/slide20.xml" Type="http://schemas.openxmlformats.org/officeDocument/2006/relationships/slide"/><Relationship Id="rId114" Target="slides/slide21.xml" Type="http://schemas.openxmlformats.org/officeDocument/2006/relationships/slide"/><Relationship Id="rId115" Target="slides/slide22.xml" Type="http://schemas.openxmlformats.org/officeDocument/2006/relationships/slide"/><Relationship Id="rId116" Target="slides/slide23.xml" Type="http://schemas.openxmlformats.org/officeDocument/2006/relationships/slide"/><Relationship Id="rId117" Target="slides/slide24.xml" Type="http://schemas.openxmlformats.org/officeDocument/2006/relationships/slide"/><Relationship Id="rId118" Target="slides/slide25.xml" Type="http://schemas.openxmlformats.org/officeDocument/2006/relationships/slide"/><Relationship Id="rId119" Target="slides/slide26.xml" Type="http://schemas.openxmlformats.org/officeDocument/2006/relationships/slide"/><Relationship Id="rId12" Target="fonts/font12.fntdata" Type="http://schemas.openxmlformats.org/officeDocument/2006/relationships/font"/><Relationship Id="rId120" Target="slides/slide27.xml" Type="http://schemas.openxmlformats.org/officeDocument/2006/relationships/slide"/><Relationship Id="rId121" Target="slides/slide28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fonts/font9.fntdata" Type="http://schemas.openxmlformats.org/officeDocument/2006/relationships/font"/><Relationship Id="rId90" Target="fonts/font90.fntdata" Type="http://schemas.openxmlformats.org/officeDocument/2006/relationships/font"/><Relationship Id="rId91" Target="fonts/font91.fntdata" Type="http://schemas.openxmlformats.org/officeDocument/2006/relationships/font"/><Relationship Id="rId92" Target="fonts/font92.fntdata" Type="http://schemas.openxmlformats.org/officeDocument/2006/relationships/font"/><Relationship Id="rId93" Target="fonts/font93.fntdata" Type="http://schemas.openxmlformats.org/officeDocument/2006/relationships/font"/><Relationship Id="rId94" Target="slides/slide1.xml" Type="http://schemas.openxmlformats.org/officeDocument/2006/relationships/slide"/><Relationship Id="rId95" Target="slides/slide2.xml" Type="http://schemas.openxmlformats.org/officeDocument/2006/relationships/slide"/><Relationship Id="rId96" Target="slides/slide3.xml" Type="http://schemas.openxmlformats.org/officeDocument/2006/relationships/slide"/><Relationship Id="rId97" Target="slides/slide4.xml" Type="http://schemas.openxmlformats.org/officeDocument/2006/relationships/slide"/><Relationship Id="rId98" Target="slides/slide5.xml" Type="http://schemas.openxmlformats.org/officeDocument/2006/relationships/slide"/><Relationship Id="rId99" Target="slides/slide6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58141">
            <a:off x="-5745552" y="-1115010"/>
            <a:ext cx="17757405" cy="13318053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73650" y="692136"/>
            <a:ext cx="8340699" cy="2114354"/>
            <a:chOff x="0" y="0"/>
            <a:chExt cx="11120932" cy="281913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5368174" cy="2819138"/>
              <a:chOff x="0" y="0"/>
              <a:chExt cx="391680" cy="20569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91680" cy="205694"/>
              </a:xfrm>
              <a:custGeom>
                <a:avLst/>
                <a:gdLst/>
                <a:ahLst/>
                <a:cxnLst/>
                <a:rect r="r" b="b" t="t" l="l"/>
                <a:pathLst>
                  <a:path h="205694" w="391680">
                    <a:moveTo>
                      <a:pt x="0" y="0"/>
                    </a:moveTo>
                    <a:lnTo>
                      <a:pt x="391680" y="0"/>
                    </a:lnTo>
                    <a:lnTo>
                      <a:pt x="391680" y="205694"/>
                    </a:lnTo>
                    <a:lnTo>
                      <a:pt x="0" y="205694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43952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391680" cy="2628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5532585" y="800441"/>
              <a:ext cx="5457508" cy="1285359"/>
            </a:xfrm>
            <a:custGeom>
              <a:avLst/>
              <a:gdLst/>
              <a:ahLst/>
              <a:cxnLst/>
              <a:rect r="r" b="b" t="t" l="l"/>
              <a:pathLst>
                <a:path h="1285359" w="5457508">
                  <a:moveTo>
                    <a:pt x="0" y="0"/>
                  </a:moveTo>
                  <a:lnTo>
                    <a:pt x="5457508" y="0"/>
                  </a:lnTo>
                  <a:lnTo>
                    <a:pt x="5457508" y="1285359"/>
                  </a:lnTo>
                  <a:lnTo>
                    <a:pt x="0" y="1285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674134" y="201323"/>
              <a:ext cx="2298705" cy="2483595"/>
            </a:xfrm>
            <a:custGeom>
              <a:avLst/>
              <a:gdLst/>
              <a:ahLst/>
              <a:cxnLst/>
              <a:rect r="r" b="b" t="t" l="l"/>
              <a:pathLst>
                <a:path h="2483595" w="2298705">
                  <a:moveTo>
                    <a:pt x="0" y="0"/>
                  </a:moveTo>
                  <a:lnTo>
                    <a:pt x="2298706" y="0"/>
                  </a:lnTo>
                  <a:lnTo>
                    <a:pt x="2298706" y="2483595"/>
                  </a:lnTo>
                  <a:lnTo>
                    <a:pt x="0" y="24835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804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09231" y="168740"/>
              <a:ext cx="2250830" cy="2250830"/>
            </a:xfrm>
            <a:custGeom>
              <a:avLst/>
              <a:gdLst/>
              <a:ahLst/>
              <a:cxnLst/>
              <a:rect r="r" b="b" t="t" l="l"/>
              <a:pathLst>
                <a:path h="2250830" w="2250830">
                  <a:moveTo>
                    <a:pt x="0" y="0"/>
                  </a:moveTo>
                  <a:lnTo>
                    <a:pt x="2250830" y="0"/>
                  </a:lnTo>
                  <a:lnTo>
                    <a:pt x="2250830" y="2250830"/>
                  </a:lnTo>
                  <a:lnTo>
                    <a:pt x="0" y="2250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5368174" y="0"/>
              <a:ext cx="5752758" cy="2819138"/>
              <a:chOff x="0" y="0"/>
              <a:chExt cx="785971" cy="38516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785971" cy="385165"/>
              </a:xfrm>
              <a:custGeom>
                <a:avLst/>
                <a:gdLst/>
                <a:ahLst/>
                <a:cxnLst/>
                <a:rect r="r" b="b" t="t" l="l"/>
                <a:pathLst>
                  <a:path h="385165" w="785971">
                    <a:moveTo>
                      <a:pt x="0" y="0"/>
                    </a:moveTo>
                    <a:lnTo>
                      <a:pt x="785971" y="0"/>
                    </a:lnTo>
                    <a:lnTo>
                      <a:pt x="785971" y="385165"/>
                    </a:lnTo>
                    <a:lnTo>
                      <a:pt x="0" y="385165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7E3D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785971" cy="4423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5532585" y="766890"/>
              <a:ext cx="5457508" cy="1285359"/>
            </a:xfrm>
            <a:custGeom>
              <a:avLst/>
              <a:gdLst/>
              <a:ahLst/>
              <a:cxnLst/>
              <a:rect r="r" b="b" t="t" l="l"/>
              <a:pathLst>
                <a:path h="1285359" w="5457508">
                  <a:moveTo>
                    <a:pt x="0" y="0"/>
                  </a:moveTo>
                  <a:lnTo>
                    <a:pt x="5457508" y="0"/>
                  </a:lnTo>
                  <a:lnTo>
                    <a:pt x="5457508" y="1285359"/>
                  </a:lnTo>
                  <a:lnTo>
                    <a:pt x="0" y="1285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99750" y="-3135"/>
            <a:ext cx="2738199" cy="3504895"/>
            <a:chOff x="0" y="0"/>
            <a:chExt cx="3650933" cy="4673194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650933" cy="4673194"/>
              <a:chOff x="0" y="0"/>
              <a:chExt cx="6350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35000">
                    <a:moveTo>
                      <a:pt x="635000" y="0"/>
                    </a:moveTo>
                    <a:lnTo>
                      <a:pt x="635000" y="698500"/>
                    </a:lnTo>
                    <a:lnTo>
                      <a:pt x="317500" y="812800"/>
                    </a:lnTo>
                    <a:lnTo>
                      <a:pt x="0" y="698500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0E2034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6350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0" y="4180"/>
              <a:ext cx="3650933" cy="3741986"/>
            </a:xfrm>
            <a:custGeom>
              <a:avLst/>
              <a:gdLst/>
              <a:ahLst/>
              <a:cxnLst/>
              <a:rect r="r" b="b" t="t" l="l"/>
              <a:pathLst>
                <a:path h="3741986" w="3650933">
                  <a:moveTo>
                    <a:pt x="0" y="0"/>
                  </a:moveTo>
                  <a:lnTo>
                    <a:pt x="3650933" y="0"/>
                  </a:lnTo>
                  <a:lnTo>
                    <a:pt x="3650933" y="3741986"/>
                  </a:lnTo>
                  <a:lnTo>
                    <a:pt x="0" y="3741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915" t="0" r="-6417" b="-13502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28700" y="5424512"/>
            <a:ext cx="16230600" cy="1846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7003" spc="-413">
                <a:solidFill>
                  <a:srgbClr val="00BF63"/>
                </a:solidFill>
                <a:cs typeface="ฟ้อนต์"/>
              </a:rPr>
              <a:t>การเปรียบเทียบ ทดสอบแบบอัตโนมัติ </a:t>
            </a:r>
          </a:p>
          <a:p>
            <a:pPr algn="ctr">
              <a:lnSpc>
                <a:spcPts val="7143"/>
              </a:lnSpc>
            </a:pPr>
            <a:r>
              <a:rPr lang="en-US" sz="7003" spc="-413">
                <a:solidFill>
                  <a:srgbClr val="00BF63"/>
                </a:solidFill>
                <a:cs typeface="ฟ้อนต์"/>
              </a:rPr>
              <a:t>และแบบมือบนระบบควบคุมต้นทุนโครงการก่อสร้าง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117861" y="7856744"/>
            <a:ext cx="12052278" cy="140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8"/>
              </a:lnSpc>
            </a:pPr>
            <a:r>
              <a:rPr lang="en-US" sz="4070">
                <a:solidFill>
                  <a:srgbClr val="F1F4F1"/>
                </a:solidFill>
                <a:latin typeface="ฟ้อนต์"/>
              </a:rPr>
              <a:t>Comparing of automatic and manual testing on the construction project cost control system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81298" y="4034465"/>
            <a:ext cx="7525404" cy="75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6"/>
              </a:lnSpc>
            </a:pPr>
            <a:r>
              <a:rPr lang="en-US" sz="5535" spc="-326">
                <a:solidFill>
                  <a:srgbClr val="FFFFFF"/>
                </a:solidFill>
                <a:latin typeface="ฟ้อนต์"/>
                <a:cs typeface="ฟ้อนต์"/>
              </a:rPr>
              <a:t>สหกิจศึกษา บริษัท Cenixoft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58141">
            <a:off x="-5745552" y="-1115010"/>
            <a:ext cx="17757405" cy="13318053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37433"/>
            <a:ext cx="4254975" cy="4114800"/>
            <a:chOff x="0" y="0"/>
            <a:chExt cx="5673299" cy="548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73299" cy="5486400"/>
            </a:xfrm>
            <a:custGeom>
              <a:avLst/>
              <a:gdLst/>
              <a:ahLst/>
              <a:cxnLst/>
              <a:rect r="r" b="b" t="t" l="l"/>
              <a:pathLst>
                <a:path h="5486400" w="5673299">
                  <a:moveTo>
                    <a:pt x="0" y="0"/>
                  </a:moveTo>
                  <a:lnTo>
                    <a:pt x="5673299" y="0"/>
                  </a:lnTo>
                  <a:lnTo>
                    <a:pt x="567329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1289612" y="361844"/>
              <a:ext cx="2504465" cy="941402"/>
              <a:chOff x="0" y="0"/>
              <a:chExt cx="786585" cy="29566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86585" cy="295669"/>
              </a:xfrm>
              <a:custGeom>
                <a:avLst/>
                <a:gdLst/>
                <a:ahLst/>
                <a:cxnLst/>
                <a:rect r="r" b="b" t="t" l="l"/>
                <a:pathLst>
                  <a:path h="295669" w="786585">
                    <a:moveTo>
                      <a:pt x="0" y="0"/>
                    </a:moveTo>
                    <a:lnTo>
                      <a:pt x="786585" y="0"/>
                    </a:lnTo>
                    <a:lnTo>
                      <a:pt x="786585" y="295669"/>
                    </a:lnTo>
                    <a:lnTo>
                      <a:pt x="0" y="29566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86585" cy="343294"/>
              </a:xfrm>
              <a:prstGeom prst="rect">
                <a:avLst/>
              </a:prstGeom>
            </p:spPr>
            <p:txBody>
              <a:bodyPr anchor="ctr" rtlCol="false" tIns="31950" lIns="31950" bIns="31950" rIns="3195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3335036" y="751692"/>
            <a:ext cx="3924264" cy="4200541"/>
          </a:xfrm>
          <a:custGeom>
            <a:avLst/>
            <a:gdLst/>
            <a:ahLst/>
            <a:cxnLst/>
            <a:rect r="r" b="b" t="t" l="l"/>
            <a:pathLst>
              <a:path h="4200541" w="3924264">
                <a:moveTo>
                  <a:pt x="0" y="0"/>
                </a:moveTo>
                <a:lnTo>
                  <a:pt x="3924264" y="0"/>
                </a:lnTo>
                <a:lnTo>
                  <a:pt x="3924264" y="4200541"/>
                </a:lnTo>
                <a:lnTo>
                  <a:pt x="0" y="4200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20074" y="1074388"/>
            <a:ext cx="1508643" cy="3555149"/>
          </a:xfrm>
          <a:custGeom>
            <a:avLst/>
            <a:gdLst/>
            <a:ahLst/>
            <a:cxnLst/>
            <a:rect r="r" b="b" t="t" l="l"/>
            <a:pathLst>
              <a:path h="3555149" w="1508643">
                <a:moveTo>
                  <a:pt x="0" y="0"/>
                </a:moveTo>
                <a:lnTo>
                  <a:pt x="1508643" y="0"/>
                </a:lnTo>
                <a:lnTo>
                  <a:pt x="1508643" y="3555149"/>
                </a:lnTo>
                <a:lnTo>
                  <a:pt x="0" y="3555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335036" y="1135729"/>
            <a:ext cx="841560" cy="1759104"/>
            <a:chOff x="0" y="0"/>
            <a:chExt cx="286212" cy="5982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6212" cy="598266"/>
            </a:xfrm>
            <a:custGeom>
              <a:avLst/>
              <a:gdLst/>
              <a:ahLst/>
              <a:cxnLst/>
              <a:rect r="r" b="b" t="t" l="l"/>
              <a:pathLst>
                <a:path h="598266" w="286212">
                  <a:moveTo>
                    <a:pt x="0" y="0"/>
                  </a:moveTo>
                  <a:lnTo>
                    <a:pt x="286212" y="0"/>
                  </a:lnTo>
                  <a:lnTo>
                    <a:pt x="286212" y="598266"/>
                  </a:lnTo>
                  <a:lnTo>
                    <a:pt x="0" y="5982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86212" cy="655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H="true" flipV="true">
            <a:off x="14176596" y="2015281"/>
            <a:ext cx="1343478" cy="836681"/>
          </a:xfrm>
          <a:prstGeom prst="line">
            <a:avLst/>
          </a:prstGeom>
          <a:ln cap="flat" w="95250">
            <a:solidFill>
              <a:srgbClr val="FF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6427084" y="837433"/>
            <a:ext cx="5905673" cy="4114800"/>
          </a:xfrm>
          <a:custGeom>
            <a:avLst/>
            <a:gdLst/>
            <a:ahLst/>
            <a:cxnLst/>
            <a:rect r="r" b="b" t="t" l="l"/>
            <a:pathLst>
              <a:path h="4114800" w="5905673">
                <a:moveTo>
                  <a:pt x="0" y="0"/>
                </a:moveTo>
                <a:lnTo>
                  <a:pt x="5905673" y="0"/>
                </a:lnTo>
                <a:lnTo>
                  <a:pt x="59056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427084" y="863051"/>
            <a:ext cx="992229" cy="395897"/>
            <a:chOff x="0" y="0"/>
            <a:chExt cx="415510" cy="16578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15510" cy="165787"/>
            </a:xfrm>
            <a:custGeom>
              <a:avLst/>
              <a:gdLst/>
              <a:ahLst/>
              <a:cxnLst/>
              <a:rect r="r" b="b" t="t" l="l"/>
              <a:pathLst>
                <a:path h="165787" w="415510">
                  <a:moveTo>
                    <a:pt x="0" y="0"/>
                  </a:moveTo>
                  <a:lnTo>
                    <a:pt x="415510" y="0"/>
                  </a:lnTo>
                  <a:lnTo>
                    <a:pt x="415510" y="165787"/>
                  </a:lnTo>
                  <a:lnTo>
                    <a:pt x="0" y="1657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15510" cy="213412"/>
            </a:xfrm>
            <a:prstGeom prst="rect">
              <a:avLst/>
            </a:prstGeom>
          </p:spPr>
          <p:txBody>
            <a:bodyPr anchor="ctr" rtlCol="false" tIns="31950" lIns="31950" bIns="31950" rIns="3195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24910" y="5133975"/>
            <a:ext cx="4488408" cy="548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0"/>
              </a:lnSpc>
            </a:pPr>
            <a:r>
              <a:rPr lang="en-US" sz="3533">
                <a:solidFill>
                  <a:srgbClr val="ED3D1C"/>
                </a:solidFill>
                <a:cs typeface="ฟ้อนต์ Semi-Bold"/>
              </a:rPr>
              <a:t>หน้า ตารางจัดการข้อมูล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28700" y="5681992"/>
            <a:ext cx="5680828" cy="3826080"/>
            <a:chOff x="0" y="0"/>
            <a:chExt cx="7574438" cy="51014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574438" cy="5101440"/>
            </a:xfrm>
            <a:custGeom>
              <a:avLst/>
              <a:gdLst/>
              <a:ahLst/>
              <a:cxnLst/>
              <a:rect r="r" b="b" t="t" l="l"/>
              <a:pathLst>
                <a:path h="5101440" w="7574438">
                  <a:moveTo>
                    <a:pt x="0" y="0"/>
                  </a:moveTo>
                  <a:lnTo>
                    <a:pt x="7574438" y="0"/>
                  </a:lnTo>
                  <a:lnTo>
                    <a:pt x="7574438" y="5101440"/>
                  </a:lnTo>
                  <a:lnTo>
                    <a:pt x="0" y="5101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1176066" y="1021708"/>
              <a:ext cx="2611153" cy="2119834"/>
              <a:chOff x="0" y="0"/>
              <a:chExt cx="732868" cy="59497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732868" cy="594970"/>
              </a:xfrm>
              <a:custGeom>
                <a:avLst/>
                <a:gdLst/>
                <a:ahLst/>
                <a:cxnLst/>
                <a:rect r="r" b="b" t="t" l="l"/>
                <a:pathLst>
                  <a:path h="594970" w="732868">
                    <a:moveTo>
                      <a:pt x="0" y="0"/>
                    </a:moveTo>
                    <a:lnTo>
                      <a:pt x="732868" y="0"/>
                    </a:lnTo>
                    <a:lnTo>
                      <a:pt x="732868" y="594970"/>
                    </a:lnTo>
                    <a:lnTo>
                      <a:pt x="0" y="59497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732868" cy="642595"/>
              </a:xfrm>
              <a:prstGeom prst="rect">
                <a:avLst/>
              </a:prstGeom>
            </p:spPr>
            <p:txBody>
              <a:bodyPr anchor="ctr" rtlCol="false" tIns="31950" lIns="31950" bIns="31950" rIns="3195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Freeform 26" id="26"/>
          <p:cNvSpPr/>
          <p:nvPr/>
        </p:nvSpPr>
        <p:spPr>
          <a:xfrm flipH="false" flipV="false" rot="0">
            <a:off x="5849660" y="4455543"/>
            <a:ext cx="3859165" cy="880423"/>
          </a:xfrm>
          <a:custGeom>
            <a:avLst/>
            <a:gdLst/>
            <a:ahLst/>
            <a:cxnLst/>
            <a:rect r="r" b="b" t="t" l="l"/>
            <a:pathLst>
              <a:path h="880423" w="3859165">
                <a:moveTo>
                  <a:pt x="0" y="0"/>
                </a:moveTo>
                <a:lnTo>
                  <a:pt x="3859164" y="0"/>
                </a:lnTo>
                <a:lnTo>
                  <a:pt x="3859164" y="880424"/>
                </a:lnTo>
                <a:lnTo>
                  <a:pt x="0" y="8804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310" t="0" r="-11462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5283675" y="5681992"/>
            <a:ext cx="1425854" cy="349556"/>
            <a:chOff x="0" y="0"/>
            <a:chExt cx="484928" cy="11888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84928" cy="118883"/>
            </a:xfrm>
            <a:custGeom>
              <a:avLst/>
              <a:gdLst/>
              <a:ahLst/>
              <a:cxnLst/>
              <a:rect r="r" b="b" t="t" l="l"/>
              <a:pathLst>
                <a:path h="118883" w="484928">
                  <a:moveTo>
                    <a:pt x="0" y="0"/>
                  </a:moveTo>
                  <a:lnTo>
                    <a:pt x="484928" y="0"/>
                  </a:lnTo>
                  <a:lnTo>
                    <a:pt x="484928" y="118883"/>
                  </a:lnTo>
                  <a:lnTo>
                    <a:pt x="0" y="118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484928" cy="176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 flipH="true">
            <a:off x="6709528" y="5335967"/>
            <a:ext cx="1069714" cy="520803"/>
          </a:xfrm>
          <a:prstGeom prst="line">
            <a:avLst/>
          </a:prstGeom>
          <a:ln cap="flat" w="95250">
            <a:solidFill>
              <a:srgbClr val="FF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5654643" y="1258948"/>
            <a:ext cx="2406515" cy="756333"/>
          </a:xfrm>
          <a:custGeom>
            <a:avLst/>
            <a:gdLst/>
            <a:ahLst/>
            <a:cxnLst/>
            <a:rect r="r" b="b" t="t" l="l"/>
            <a:pathLst>
              <a:path h="756333" w="2406515">
                <a:moveTo>
                  <a:pt x="0" y="0"/>
                </a:moveTo>
                <a:lnTo>
                  <a:pt x="2406515" y="0"/>
                </a:lnTo>
                <a:lnTo>
                  <a:pt x="2406515" y="756333"/>
                </a:lnTo>
                <a:lnTo>
                  <a:pt x="0" y="7563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8926539" y="863051"/>
            <a:ext cx="587269" cy="272678"/>
            <a:chOff x="0" y="0"/>
            <a:chExt cx="199728" cy="9273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9728" cy="92737"/>
            </a:xfrm>
            <a:custGeom>
              <a:avLst/>
              <a:gdLst/>
              <a:ahLst/>
              <a:cxnLst/>
              <a:rect r="r" b="b" t="t" l="l"/>
              <a:pathLst>
                <a:path h="92737" w="199728">
                  <a:moveTo>
                    <a:pt x="0" y="0"/>
                  </a:moveTo>
                  <a:lnTo>
                    <a:pt x="199728" y="0"/>
                  </a:lnTo>
                  <a:lnTo>
                    <a:pt x="199728" y="92737"/>
                  </a:lnTo>
                  <a:lnTo>
                    <a:pt x="0" y="927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99728" cy="149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35" id="35"/>
          <p:cNvSpPr/>
          <p:nvPr/>
        </p:nvSpPr>
        <p:spPr>
          <a:xfrm flipV="true">
            <a:off x="8061158" y="999390"/>
            <a:ext cx="865381" cy="637724"/>
          </a:xfrm>
          <a:prstGeom prst="line">
            <a:avLst/>
          </a:prstGeom>
          <a:ln cap="flat" w="95250">
            <a:solidFill>
              <a:srgbClr val="FF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9708824" y="5528422"/>
            <a:ext cx="4894500" cy="3852746"/>
          </a:xfrm>
          <a:custGeom>
            <a:avLst/>
            <a:gdLst/>
            <a:ahLst/>
            <a:cxnLst/>
            <a:rect r="r" b="b" t="t" l="l"/>
            <a:pathLst>
              <a:path h="3852746" w="4894500">
                <a:moveTo>
                  <a:pt x="0" y="0"/>
                </a:moveTo>
                <a:lnTo>
                  <a:pt x="4894501" y="0"/>
                </a:lnTo>
                <a:lnTo>
                  <a:pt x="4894501" y="3852746"/>
                </a:lnTo>
                <a:lnTo>
                  <a:pt x="0" y="38527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4176596" y="218308"/>
            <a:ext cx="2097800" cy="53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4"/>
              </a:lnSpc>
            </a:pPr>
            <a:r>
              <a:rPr lang="en-US" sz="3437">
                <a:solidFill>
                  <a:srgbClr val="ED3D1C"/>
                </a:solidFill>
                <a:cs typeface="ฟ้อนต์ Semi-Bold"/>
              </a:rPr>
              <a:t>ตั้งค่าข้อมูล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088625" y="218308"/>
            <a:ext cx="213512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ED3D1C"/>
                </a:solidFill>
                <a:cs typeface="ฟ้อนต์ Semi-Bold"/>
              </a:rPr>
              <a:t>เข้าสู่ระบบ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027774" y="5037958"/>
            <a:ext cx="2900653" cy="552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3"/>
              </a:lnSpc>
            </a:pPr>
            <a:r>
              <a:rPr lang="en-US" sz="3628">
                <a:solidFill>
                  <a:srgbClr val="ED3D1C"/>
                </a:solidFill>
                <a:cs typeface="ฟ้อนต์ Semi-Bold"/>
              </a:rPr>
              <a:t>หัวข้อ โครงการ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061158" y="218308"/>
            <a:ext cx="2441617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ED3D1C"/>
                </a:solidFill>
                <a:latin typeface="ฟ้อนต์ Semi-Bold"/>
                <a:cs typeface="ฟ้อนต์ Semi-Bold"/>
              </a:rPr>
              <a:t>หน้า Home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58141">
            <a:off x="-5745552" y="-1115010"/>
            <a:ext cx="17757405" cy="13318053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8405" y="1028700"/>
            <a:ext cx="6422436" cy="8229600"/>
            <a:chOff x="0" y="0"/>
            <a:chExt cx="8563248" cy="1097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63248" cy="5464236"/>
            </a:xfrm>
            <a:custGeom>
              <a:avLst/>
              <a:gdLst/>
              <a:ahLst/>
              <a:cxnLst/>
              <a:rect r="r" b="b" t="t" l="l"/>
              <a:pathLst>
                <a:path h="5464236" w="8563248">
                  <a:moveTo>
                    <a:pt x="0" y="0"/>
                  </a:moveTo>
                  <a:lnTo>
                    <a:pt x="8563248" y="0"/>
                  </a:lnTo>
                  <a:lnTo>
                    <a:pt x="8563248" y="5464236"/>
                  </a:lnTo>
                  <a:lnTo>
                    <a:pt x="0" y="5464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5464236"/>
              <a:ext cx="8563248" cy="5508564"/>
            </a:xfrm>
            <a:custGeom>
              <a:avLst/>
              <a:gdLst/>
              <a:ahLst/>
              <a:cxnLst/>
              <a:rect r="r" b="b" t="t" l="l"/>
              <a:pathLst>
                <a:path h="5508564" w="8563248">
                  <a:moveTo>
                    <a:pt x="0" y="0"/>
                  </a:moveTo>
                  <a:lnTo>
                    <a:pt x="8563248" y="0"/>
                  </a:lnTo>
                  <a:lnTo>
                    <a:pt x="8563248" y="5508564"/>
                  </a:lnTo>
                  <a:lnTo>
                    <a:pt x="0" y="5508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486583" y="1057637"/>
            <a:ext cx="2186080" cy="1141500"/>
          </a:xfrm>
          <a:custGeom>
            <a:avLst/>
            <a:gdLst/>
            <a:ahLst/>
            <a:cxnLst/>
            <a:rect r="r" b="b" t="t" l="l"/>
            <a:pathLst>
              <a:path h="1141500" w="2186080">
                <a:moveTo>
                  <a:pt x="0" y="0"/>
                </a:moveTo>
                <a:lnTo>
                  <a:pt x="2186080" y="0"/>
                </a:lnTo>
                <a:lnTo>
                  <a:pt x="2186080" y="1141500"/>
                </a:lnTo>
                <a:lnTo>
                  <a:pt x="0" y="114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708032" y="1137839"/>
            <a:ext cx="1096366" cy="746030"/>
            <a:chOff x="0" y="0"/>
            <a:chExt cx="372871" cy="2537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2871" cy="253722"/>
            </a:xfrm>
            <a:custGeom>
              <a:avLst/>
              <a:gdLst/>
              <a:ahLst/>
              <a:cxnLst/>
              <a:rect r="r" b="b" t="t" l="l"/>
              <a:pathLst>
                <a:path h="253722" w="372871">
                  <a:moveTo>
                    <a:pt x="0" y="0"/>
                  </a:moveTo>
                  <a:lnTo>
                    <a:pt x="372871" y="0"/>
                  </a:lnTo>
                  <a:lnTo>
                    <a:pt x="372871" y="253722"/>
                  </a:lnTo>
                  <a:lnTo>
                    <a:pt x="0" y="253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72871" cy="310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4672663" y="1510854"/>
            <a:ext cx="1035369" cy="117533"/>
          </a:xfrm>
          <a:prstGeom prst="line">
            <a:avLst/>
          </a:prstGeom>
          <a:ln cap="flat" w="95250">
            <a:solidFill>
              <a:srgbClr val="FF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7109993" y="2422361"/>
            <a:ext cx="10915138" cy="6133417"/>
          </a:xfrm>
          <a:custGeom>
            <a:avLst/>
            <a:gdLst/>
            <a:ahLst/>
            <a:cxnLst/>
            <a:rect r="r" b="b" t="t" l="l"/>
            <a:pathLst>
              <a:path h="6133417" w="10915138">
                <a:moveTo>
                  <a:pt x="0" y="0"/>
                </a:moveTo>
                <a:lnTo>
                  <a:pt x="10915138" y="0"/>
                </a:lnTo>
                <a:lnTo>
                  <a:pt x="10915138" y="6133417"/>
                </a:lnTo>
                <a:lnTo>
                  <a:pt x="0" y="6133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772153" y="2422361"/>
            <a:ext cx="1351520" cy="379515"/>
            <a:chOff x="0" y="0"/>
            <a:chExt cx="565968" cy="1589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5968" cy="158927"/>
            </a:xfrm>
            <a:custGeom>
              <a:avLst/>
              <a:gdLst/>
              <a:ahLst/>
              <a:cxnLst/>
              <a:rect r="r" b="b" t="t" l="l"/>
              <a:pathLst>
                <a:path h="158927" w="565968">
                  <a:moveTo>
                    <a:pt x="0" y="0"/>
                  </a:moveTo>
                  <a:lnTo>
                    <a:pt x="565968" y="0"/>
                  </a:lnTo>
                  <a:lnTo>
                    <a:pt x="565968" y="158927"/>
                  </a:lnTo>
                  <a:lnTo>
                    <a:pt x="0" y="1589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65968" cy="206552"/>
            </a:xfrm>
            <a:prstGeom prst="rect">
              <a:avLst/>
            </a:prstGeom>
          </p:spPr>
          <p:txBody>
            <a:bodyPr anchor="ctr" rtlCol="false" tIns="31950" lIns="31950" bIns="31950" rIns="3195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269090" y="685213"/>
            <a:ext cx="4773634" cy="943174"/>
          </a:xfrm>
          <a:custGeom>
            <a:avLst/>
            <a:gdLst/>
            <a:ahLst/>
            <a:cxnLst/>
            <a:rect r="r" b="b" t="t" l="l"/>
            <a:pathLst>
              <a:path h="943174" w="4773634">
                <a:moveTo>
                  <a:pt x="0" y="0"/>
                </a:moveTo>
                <a:lnTo>
                  <a:pt x="4773634" y="0"/>
                </a:lnTo>
                <a:lnTo>
                  <a:pt x="4773634" y="943174"/>
                </a:lnTo>
                <a:lnTo>
                  <a:pt x="0" y="943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125" t="0" r="-13795" b="0"/>
            </a:stretch>
          </a:blipFill>
        </p:spPr>
      </p:sp>
      <p:sp>
        <p:nvSpPr>
          <p:cNvPr name="AutoShape 18" id="18"/>
          <p:cNvSpPr/>
          <p:nvPr/>
        </p:nvSpPr>
        <p:spPr>
          <a:xfrm flipH="true">
            <a:off x="8249754" y="1628387"/>
            <a:ext cx="1406152" cy="720613"/>
          </a:xfrm>
          <a:prstGeom prst="line">
            <a:avLst/>
          </a:prstGeom>
          <a:ln cap="flat" w="95250">
            <a:solidFill>
              <a:srgbClr val="FF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9" id="19"/>
          <p:cNvGrpSpPr/>
          <p:nvPr/>
        </p:nvGrpSpPr>
        <p:grpSpPr>
          <a:xfrm rot="0">
            <a:off x="6955074" y="2349001"/>
            <a:ext cx="2589361" cy="452875"/>
            <a:chOff x="0" y="0"/>
            <a:chExt cx="880633" cy="1540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80633" cy="154021"/>
            </a:xfrm>
            <a:custGeom>
              <a:avLst/>
              <a:gdLst/>
              <a:ahLst/>
              <a:cxnLst/>
              <a:rect r="r" b="b" t="t" l="l"/>
              <a:pathLst>
                <a:path h="154021" w="880633">
                  <a:moveTo>
                    <a:pt x="0" y="0"/>
                  </a:moveTo>
                  <a:lnTo>
                    <a:pt x="880633" y="0"/>
                  </a:lnTo>
                  <a:lnTo>
                    <a:pt x="880633" y="154021"/>
                  </a:lnTo>
                  <a:lnTo>
                    <a:pt x="0" y="154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80633" cy="211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123674" y="3760617"/>
            <a:ext cx="1704213" cy="275077"/>
            <a:chOff x="0" y="0"/>
            <a:chExt cx="713663" cy="11519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13663" cy="115192"/>
            </a:xfrm>
            <a:custGeom>
              <a:avLst/>
              <a:gdLst/>
              <a:ahLst/>
              <a:cxnLst/>
              <a:rect r="r" b="b" t="t" l="l"/>
              <a:pathLst>
                <a:path h="115192" w="713663">
                  <a:moveTo>
                    <a:pt x="0" y="0"/>
                  </a:moveTo>
                  <a:lnTo>
                    <a:pt x="713663" y="0"/>
                  </a:lnTo>
                  <a:lnTo>
                    <a:pt x="713663" y="115192"/>
                  </a:lnTo>
                  <a:lnTo>
                    <a:pt x="0" y="11519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713663" cy="162817"/>
            </a:xfrm>
            <a:prstGeom prst="rect">
              <a:avLst/>
            </a:prstGeom>
          </p:spPr>
          <p:txBody>
            <a:bodyPr anchor="ctr" rtlCol="false" tIns="31950" lIns="31950" bIns="31950" rIns="3195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505594" y="3068557"/>
            <a:ext cx="652244" cy="198570"/>
            <a:chOff x="0" y="0"/>
            <a:chExt cx="273136" cy="8315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73136" cy="83154"/>
            </a:xfrm>
            <a:custGeom>
              <a:avLst/>
              <a:gdLst/>
              <a:ahLst/>
              <a:cxnLst/>
              <a:rect r="r" b="b" t="t" l="l"/>
              <a:pathLst>
                <a:path h="83154" w="273136">
                  <a:moveTo>
                    <a:pt x="0" y="0"/>
                  </a:moveTo>
                  <a:lnTo>
                    <a:pt x="273136" y="0"/>
                  </a:lnTo>
                  <a:lnTo>
                    <a:pt x="273136" y="83154"/>
                  </a:lnTo>
                  <a:lnTo>
                    <a:pt x="0" y="831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273136" cy="130779"/>
            </a:xfrm>
            <a:prstGeom prst="rect">
              <a:avLst/>
            </a:prstGeom>
          </p:spPr>
          <p:txBody>
            <a:bodyPr anchor="ctr" rtlCol="false" tIns="31950" lIns="31950" bIns="31950" rIns="3195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123674" y="3267128"/>
            <a:ext cx="1838100" cy="161337"/>
            <a:chOff x="0" y="0"/>
            <a:chExt cx="769730" cy="6756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69730" cy="67562"/>
            </a:xfrm>
            <a:custGeom>
              <a:avLst/>
              <a:gdLst/>
              <a:ahLst/>
              <a:cxnLst/>
              <a:rect r="r" b="b" t="t" l="l"/>
              <a:pathLst>
                <a:path h="67562" w="769730">
                  <a:moveTo>
                    <a:pt x="0" y="0"/>
                  </a:moveTo>
                  <a:lnTo>
                    <a:pt x="769730" y="0"/>
                  </a:lnTo>
                  <a:lnTo>
                    <a:pt x="769730" y="67562"/>
                  </a:lnTo>
                  <a:lnTo>
                    <a:pt x="0" y="675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769730" cy="115187"/>
            </a:xfrm>
            <a:prstGeom prst="rect">
              <a:avLst/>
            </a:prstGeom>
          </p:spPr>
          <p:txBody>
            <a:bodyPr anchor="ctr" rtlCol="false" tIns="31950" lIns="31950" bIns="31950" rIns="3195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2142804" y="509620"/>
            <a:ext cx="2824385" cy="548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0"/>
              </a:lnSpc>
            </a:pPr>
            <a:r>
              <a:rPr lang="en-US" sz="3533">
                <a:solidFill>
                  <a:srgbClr val="ED3D1C"/>
                </a:solidFill>
                <a:cs typeface="ฟ้อนต์ Semi-Bold"/>
              </a:rPr>
              <a:t>หน้า ทำรายการ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779102" y="1874344"/>
            <a:ext cx="2097570" cy="548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0"/>
              </a:lnSpc>
            </a:pPr>
            <a:r>
              <a:rPr lang="en-US" sz="3533">
                <a:solidFill>
                  <a:srgbClr val="ED3D1C"/>
                </a:solidFill>
                <a:cs typeface="ฟ้อนต์ Semi-Bold"/>
              </a:rPr>
              <a:t>หน้า อนุมัติ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58141">
            <a:off x="-5745552" y="-1115010"/>
            <a:ext cx="17757405" cy="13318053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417458"/>
            <a:ext cx="7452084" cy="7452084"/>
            <a:chOff x="0" y="0"/>
            <a:chExt cx="9936112" cy="993611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2499058" y="2472919"/>
              <a:ext cx="4937996" cy="4990275"/>
              <a:chOff x="0" y="0"/>
              <a:chExt cx="721179" cy="72881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21179" cy="728814"/>
              </a:xfrm>
              <a:custGeom>
                <a:avLst/>
                <a:gdLst/>
                <a:ahLst/>
                <a:cxnLst/>
                <a:rect r="r" b="b" t="t" l="l"/>
                <a:pathLst>
                  <a:path h="728814" w="721179">
                    <a:moveTo>
                      <a:pt x="144195" y="0"/>
                    </a:moveTo>
                    <a:lnTo>
                      <a:pt x="576984" y="0"/>
                    </a:lnTo>
                    <a:cubicBezTo>
                      <a:pt x="615227" y="0"/>
                      <a:pt x="651904" y="15192"/>
                      <a:pt x="678945" y="42234"/>
                    </a:cubicBezTo>
                    <a:cubicBezTo>
                      <a:pt x="705987" y="69275"/>
                      <a:pt x="721179" y="105952"/>
                      <a:pt x="721179" y="144195"/>
                    </a:cubicBezTo>
                    <a:lnTo>
                      <a:pt x="721179" y="584619"/>
                    </a:lnTo>
                    <a:cubicBezTo>
                      <a:pt x="721179" y="622862"/>
                      <a:pt x="705987" y="659539"/>
                      <a:pt x="678945" y="686580"/>
                    </a:cubicBezTo>
                    <a:cubicBezTo>
                      <a:pt x="651904" y="713622"/>
                      <a:pt x="615227" y="728814"/>
                      <a:pt x="576984" y="728814"/>
                    </a:cubicBezTo>
                    <a:lnTo>
                      <a:pt x="144195" y="728814"/>
                    </a:lnTo>
                    <a:cubicBezTo>
                      <a:pt x="105952" y="728814"/>
                      <a:pt x="69275" y="713622"/>
                      <a:pt x="42234" y="686580"/>
                    </a:cubicBezTo>
                    <a:cubicBezTo>
                      <a:pt x="15192" y="659539"/>
                      <a:pt x="0" y="622862"/>
                      <a:pt x="0" y="584619"/>
                    </a:cubicBezTo>
                    <a:lnTo>
                      <a:pt x="0" y="144195"/>
                    </a:lnTo>
                    <a:cubicBezTo>
                      <a:pt x="0" y="105952"/>
                      <a:pt x="15192" y="69275"/>
                      <a:pt x="42234" y="42234"/>
                    </a:cubicBezTo>
                    <a:cubicBezTo>
                      <a:pt x="69275" y="15192"/>
                      <a:pt x="105952" y="0"/>
                      <a:pt x="14419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721179" cy="7859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36112" cy="9936112"/>
            </a:xfrm>
            <a:custGeom>
              <a:avLst/>
              <a:gdLst/>
              <a:ahLst/>
              <a:cxnLst/>
              <a:rect r="r" b="b" t="t" l="l"/>
              <a:pathLst>
                <a:path h="9936112" w="9936112">
                  <a:moveTo>
                    <a:pt x="0" y="0"/>
                  </a:moveTo>
                  <a:lnTo>
                    <a:pt x="9936112" y="0"/>
                  </a:lnTo>
                  <a:lnTo>
                    <a:pt x="9936112" y="9936112"/>
                  </a:lnTo>
                  <a:lnTo>
                    <a:pt x="0" y="9936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306388" y="3190875"/>
            <a:ext cx="5798476" cy="389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ED3D1C"/>
                </a:solidFill>
                <a:latin typeface="ฟ้อนต์ Bold"/>
                <a:cs typeface="ฟ้อนต์ Bold"/>
              </a:rPr>
              <a:t>ทดสอบด้วย Robot Framework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E2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58141">
            <a:off x="-5745552" y="-1115010"/>
            <a:ext cx="17757405" cy="13318053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735484" y="1042044"/>
          <a:ext cx="21175089" cy="13999836"/>
        </p:xfrm>
        <a:graphic>
          <a:graphicData uri="http://schemas.openxmlformats.org/drawingml/2006/table">
            <a:tbl>
              <a:tblPr/>
              <a:tblGrid>
                <a:gridCol w="2082695"/>
                <a:gridCol w="3773496"/>
                <a:gridCol w="3471622"/>
                <a:gridCol w="3152537"/>
                <a:gridCol w="4291455"/>
                <a:gridCol w="4403284"/>
              </a:tblGrid>
              <a:tr h="14504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69"/>
                        </a:lnSpc>
                        <a:defRPr/>
                      </a:pPr>
                      <a:r>
                        <a:rPr lang="en-US" sz="2478">
                          <a:solidFill>
                            <a:srgbClr val="FFFFFF"/>
                          </a:solidFill>
                          <a:cs typeface="Inter Bold"/>
                        </a:rPr>
                        <a:t>หัวข้อ</a:t>
                      </a: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3D1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69"/>
                        </a:lnSpc>
                        <a:defRPr/>
                      </a:pPr>
                      <a:r>
                        <a:rPr lang="en-US" sz="2478">
                          <a:solidFill>
                            <a:srgbClr val="FFFFFF"/>
                          </a:solidFill>
                          <a:latin typeface="Inter Bold"/>
                          <a:cs typeface="Inter Bold"/>
                        </a:rPr>
                        <a:t>17 ส.ค. 66</a:t>
                      </a: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3D1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69"/>
                        </a:lnSpc>
                        <a:defRPr/>
                      </a:pPr>
                      <a:r>
                        <a:rPr lang="en-US" sz="2478">
                          <a:solidFill>
                            <a:srgbClr val="FFFFFF"/>
                          </a:solidFill>
                          <a:latin typeface="Inter Bold"/>
                          <a:cs typeface="Inter Bold"/>
                        </a:rPr>
                        <a:t>23 ก.ย. 66</a:t>
                      </a: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3D1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69"/>
                        </a:lnSpc>
                        <a:defRPr/>
                      </a:pPr>
                      <a:r>
                        <a:rPr lang="en-US" sz="2478">
                          <a:solidFill>
                            <a:srgbClr val="FFFFFF"/>
                          </a:solidFill>
                          <a:latin typeface="Inter Bold"/>
                          <a:cs typeface="Inter Bold"/>
                        </a:rPr>
                        <a:t>14 ต.ค. 66</a:t>
                      </a: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3D1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69"/>
                        </a:lnSpc>
                        <a:defRPr/>
                      </a:pPr>
                      <a:r>
                        <a:rPr lang="en-US" sz="2478">
                          <a:solidFill>
                            <a:srgbClr val="FFFFFF"/>
                          </a:solidFill>
                          <a:latin typeface="Inter Bold"/>
                          <a:cs typeface="Inter Bold"/>
                        </a:rPr>
                        <a:t>22 ต.ค. 66</a:t>
                      </a: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3D1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69"/>
                        </a:lnSpc>
                        <a:defRPr/>
                      </a:pPr>
                      <a:r>
                        <a:rPr lang="en-US" sz="2478">
                          <a:solidFill>
                            <a:srgbClr val="FFFFFF"/>
                          </a:solidFill>
                          <a:latin typeface="Inter Bold"/>
                          <a:cs typeface="Inter Bold"/>
                        </a:rPr>
                        <a:t>25 ต.ค. 66</a:t>
                      </a: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3D1C"/>
                    </a:solidFill>
                  </a:tcPr>
                </a:tc>
              </a:tr>
              <a:tr h="17184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4"/>
                        </a:lnSpc>
                        <a:defRPr/>
                      </a:pPr>
                      <a:r>
                        <a:rPr lang="en-US" sz="1817">
                          <a:solidFill>
                            <a:srgbClr val="000000"/>
                          </a:solidFill>
                          <a:cs typeface="Inter Medium"/>
                        </a:rPr>
                        <a:t>เข้าสู่ระบบ</a:t>
                      </a: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7"/>
                    </a:solidFill>
                  </a:tcPr>
                </a:tc>
                <a:tc rowSpan="7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7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7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7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7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184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4"/>
                        </a:lnSpc>
                        <a:defRPr/>
                      </a:pPr>
                      <a:r>
                        <a:rPr lang="en-US" sz="1817">
                          <a:solidFill>
                            <a:srgbClr val="000000"/>
                          </a:solidFill>
                          <a:cs typeface="Inter Medium"/>
                        </a:rPr>
                        <a:t>หัวข้อ โครงการ</a:t>
                      </a: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184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4"/>
                        </a:lnSpc>
                        <a:defRPr/>
                      </a:pPr>
                      <a:r>
                        <a:rPr lang="en-US" sz="1817">
                          <a:solidFill>
                            <a:srgbClr val="000000"/>
                          </a:solidFill>
                          <a:cs typeface="Inter Medium"/>
                        </a:rPr>
                        <a:t>หัวข้อ ไซต์</a:t>
                      </a: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184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4"/>
                        </a:lnSpc>
                        <a:defRPr/>
                      </a:pPr>
                      <a:r>
                        <a:rPr lang="en-US" sz="1817">
                          <a:solidFill>
                            <a:srgbClr val="000000"/>
                          </a:solidFill>
                          <a:cs typeface="Inter Medium"/>
                        </a:rPr>
                        <a:t>หัวข้อ ผู้รับเหมา</a:t>
                      </a: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184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4"/>
                        </a:lnSpc>
                        <a:defRPr/>
                      </a:pPr>
                      <a:r>
                        <a:rPr lang="en-US" sz="1817">
                          <a:solidFill>
                            <a:srgbClr val="000000"/>
                          </a:solidFill>
                          <a:cs typeface="Inter Medium"/>
                        </a:rPr>
                        <a:t>หัวข้อ ตั้งค่าผู้ใช้</a:t>
                      </a: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387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4"/>
                        </a:lnSpc>
                        <a:defRPr/>
                      </a:pPr>
                      <a:r>
                        <a:rPr lang="en-US" sz="1817">
                          <a:solidFill>
                            <a:srgbClr val="000000"/>
                          </a:solidFill>
                          <a:cs typeface="Inter Medium"/>
                        </a:rPr>
                        <a:t>ทำรายการ เอกสาร</a:t>
                      </a: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184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44"/>
                        </a:lnSpc>
                        <a:defRPr/>
                      </a:pPr>
                      <a:r>
                        <a:rPr lang="en-US" sz="1817">
                          <a:solidFill>
                            <a:srgbClr val="000000"/>
                          </a:solidFill>
                          <a:cs typeface="Inter Medium"/>
                        </a:rPr>
                        <a:t>อนุมัติ เอกสาร</a:t>
                      </a: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775"/>
                        </a:lnSpc>
                        <a:defRPr/>
                      </a:pPr>
                      <a:endParaRPr lang="en-US" sz="1100"/>
                    </a:p>
                  </a:txBody>
                  <a:tcPr marL="157363" marR="157363" marT="157363" marB="157363" anchor="ctr">
                    <a:lnL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998">
                      <a:solidFill>
                        <a:srgbClr val="ED3D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141007" y="193566"/>
            <a:ext cx="4005987" cy="84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80"/>
              </a:lnSpc>
            </a:pPr>
            <a:r>
              <a:rPr lang="en-US" sz="5567">
                <a:solidFill>
                  <a:srgbClr val="ED3D1C"/>
                </a:solidFill>
                <a:latin typeface="Cy Grotesk Key Semi-Bold"/>
              </a:rPr>
              <a:t>UNIT TEST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85725" y="4410015"/>
            <a:ext cx="42648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ED3D1C"/>
                </a:solidFill>
                <a:latin typeface="ฟ้อนต์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49269" y="4410015"/>
            <a:ext cx="60995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ED3D1C"/>
                </a:solidFill>
                <a:latin typeface="ฟ้อนต์ Bold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45238" y="4410015"/>
            <a:ext cx="62400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ED3D1C"/>
                </a:solidFill>
                <a:latin typeface="ฟ้อนต์ Bold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91768" y="4410015"/>
            <a:ext cx="64150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ED3D1C"/>
                </a:solidFill>
                <a:latin typeface="ฟ้อนต์ Bold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11912" y="4410015"/>
            <a:ext cx="61233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ED3D1C"/>
                </a:solidFill>
                <a:latin typeface="ฟ้อนต์ Bold"/>
              </a:rPr>
              <a:t>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8181" y="5212337"/>
            <a:ext cx="1843022" cy="59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0">
                <a:solidFill>
                  <a:srgbClr val="EBEFF6"/>
                </a:solidFill>
                <a:latin typeface="ฟ้อนต์ Bold"/>
              </a:rPr>
              <a:t>5 should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8181" y="8665359"/>
            <a:ext cx="1843022" cy="59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0">
                <a:solidFill>
                  <a:srgbClr val="EBEFF6"/>
                </a:solidFill>
                <a:latin typeface="ฟ้อนต์ Bold"/>
              </a:rPr>
              <a:t>8 should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8181" y="7379185"/>
            <a:ext cx="1843022" cy="59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0">
                <a:solidFill>
                  <a:srgbClr val="EBEFF6"/>
                </a:solidFill>
                <a:latin typeface="ฟ้อนต์ Bold"/>
              </a:rPr>
              <a:t>9 should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8788" y="6282215"/>
            <a:ext cx="2062416" cy="59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0">
                <a:solidFill>
                  <a:srgbClr val="EBEFF6"/>
                </a:solidFill>
                <a:latin typeface="ฟ้อนต์ Bold"/>
              </a:rPr>
              <a:t>10 should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8181" y="4251657"/>
            <a:ext cx="1843022" cy="59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0">
                <a:solidFill>
                  <a:srgbClr val="EBEFF6"/>
                </a:solidFill>
                <a:latin typeface="ฟ้อนต์ Bold"/>
              </a:rPr>
              <a:t>5 should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8181" y="3182466"/>
            <a:ext cx="1843022" cy="59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0">
                <a:solidFill>
                  <a:srgbClr val="EBEFF6"/>
                </a:solidFill>
                <a:latin typeface="ฟ้อนต์ Bold"/>
              </a:rPr>
              <a:t>4 should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8181" y="2113275"/>
            <a:ext cx="1843022" cy="59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0">
                <a:solidFill>
                  <a:srgbClr val="EBEFF6"/>
                </a:solidFill>
                <a:latin typeface="ฟ้อนต์ Bold"/>
              </a:rPr>
              <a:t>3 should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8388684" y="-193701"/>
            <a:ext cx="32236012" cy="10480701"/>
            <a:chOff x="0" y="0"/>
            <a:chExt cx="1475521" cy="4797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5521" cy="479727"/>
            </a:xfrm>
            <a:custGeom>
              <a:avLst/>
              <a:gdLst/>
              <a:ahLst/>
              <a:cxnLst/>
              <a:rect r="r" b="b" t="t" l="l"/>
              <a:pathLst>
                <a:path h="479727" w="1475521">
                  <a:moveTo>
                    <a:pt x="1272321" y="0"/>
                  </a:moveTo>
                  <a:lnTo>
                    <a:pt x="0" y="0"/>
                  </a:lnTo>
                  <a:lnTo>
                    <a:pt x="203200" y="479727"/>
                  </a:lnTo>
                  <a:lnTo>
                    <a:pt x="1475521" y="479727"/>
                  </a:lnTo>
                  <a:lnTo>
                    <a:pt x="1272321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1272321" cy="536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46059" y="1531570"/>
            <a:ext cx="6692635" cy="5434174"/>
          </a:xfrm>
          <a:custGeom>
            <a:avLst/>
            <a:gdLst/>
            <a:ahLst/>
            <a:cxnLst/>
            <a:rect r="r" b="b" t="t" l="l"/>
            <a:pathLst>
              <a:path h="5434174" w="6692635">
                <a:moveTo>
                  <a:pt x="0" y="0"/>
                </a:moveTo>
                <a:lnTo>
                  <a:pt x="6692636" y="0"/>
                </a:lnTo>
                <a:lnTo>
                  <a:pt x="6692636" y="5434174"/>
                </a:lnTo>
                <a:lnTo>
                  <a:pt x="0" y="5434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103" r="0" b="-35211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60053" y="1516766"/>
            <a:ext cx="6450850" cy="642016"/>
            <a:chOff x="0" y="0"/>
            <a:chExt cx="2605539" cy="2593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5539" cy="259314"/>
            </a:xfrm>
            <a:custGeom>
              <a:avLst/>
              <a:gdLst/>
              <a:ahLst/>
              <a:cxnLst/>
              <a:rect r="r" b="b" t="t" l="l"/>
              <a:pathLst>
                <a:path h="259314" w="2605539">
                  <a:moveTo>
                    <a:pt x="0" y="0"/>
                  </a:moveTo>
                  <a:lnTo>
                    <a:pt x="2605539" y="0"/>
                  </a:lnTo>
                  <a:lnTo>
                    <a:pt x="2605539" y="259314"/>
                  </a:lnTo>
                  <a:lnTo>
                    <a:pt x="0" y="259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605539" cy="316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50824" y="3402845"/>
            <a:ext cx="6226023" cy="710779"/>
            <a:chOff x="0" y="0"/>
            <a:chExt cx="2514730" cy="2870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14730" cy="287088"/>
            </a:xfrm>
            <a:custGeom>
              <a:avLst/>
              <a:gdLst/>
              <a:ahLst/>
              <a:cxnLst/>
              <a:rect r="r" b="b" t="t" l="l"/>
              <a:pathLst>
                <a:path h="287088" w="2514730">
                  <a:moveTo>
                    <a:pt x="0" y="0"/>
                  </a:moveTo>
                  <a:lnTo>
                    <a:pt x="2514730" y="0"/>
                  </a:lnTo>
                  <a:lnTo>
                    <a:pt x="2514730" y="287088"/>
                  </a:lnTo>
                  <a:lnTo>
                    <a:pt x="0" y="287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514730" cy="344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0824" y="5465438"/>
            <a:ext cx="6487870" cy="657917"/>
            <a:chOff x="0" y="0"/>
            <a:chExt cx="2620492" cy="2657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20492" cy="265737"/>
            </a:xfrm>
            <a:custGeom>
              <a:avLst/>
              <a:gdLst/>
              <a:ahLst/>
              <a:cxnLst/>
              <a:rect r="r" b="b" t="t" l="l"/>
              <a:pathLst>
                <a:path h="265737" w="2620492">
                  <a:moveTo>
                    <a:pt x="0" y="0"/>
                  </a:moveTo>
                  <a:lnTo>
                    <a:pt x="2620492" y="0"/>
                  </a:lnTo>
                  <a:lnTo>
                    <a:pt x="2620492" y="265737"/>
                  </a:lnTo>
                  <a:lnTo>
                    <a:pt x="0" y="2657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620492" cy="322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137276" y="4867241"/>
            <a:ext cx="4110411" cy="4391059"/>
          </a:xfrm>
          <a:custGeom>
            <a:avLst/>
            <a:gdLst/>
            <a:ahLst/>
            <a:cxnLst/>
            <a:rect r="r" b="b" t="t" l="l"/>
            <a:pathLst>
              <a:path h="4391059" w="4110411">
                <a:moveTo>
                  <a:pt x="0" y="0"/>
                </a:moveTo>
                <a:lnTo>
                  <a:pt x="4110411" y="0"/>
                </a:lnTo>
                <a:lnTo>
                  <a:pt x="4110411" y="4391059"/>
                </a:lnTo>
                <a:lnTo>
                  <a:pt x="0" y="4391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4042797" y="5946983"/>
            <a:ext cx="1629227" cy="638496"/>
            <a:chOff x="0" y="0"/>
            <a:chExt cx="1067188" cy="4182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67188" cy="418232"/>
            </a:xfrm>
            <a:custGeom>
              <a:avLst/>
              <a:gdLst/>
              <a:ahLst/>
              <a:cxnLst/>
              <a:rect r="r" b="b" t="t" l="l"/>
              <a:pathLst>
                <a:path h="418232" w="1067188">
                  <a:moveTo>
                    <a:pt x="0" y="0"/>
                  </a:moveTo>
                  <a:lnTo>
                    <a:pt x="1067188" y="0"/>
                  </a:lnTo>
                  <a:lnTo>
                    <a:pt x="1067188" y="418232"/>
                  </a:lnTo>
                  <a:lnTo>
                    <a:pt x="0" y="41823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067188" cy="475382"/>
            </a:xfrm>
            <a:prstGeom prst="rect">
              <a:avLst/>
            </a:prstGeom>
          </p:spPr>
          <p:txBody>
            <a:bodyPr anchor="ctr" rtlCol="false" tIns="31325" lIns="31325" bIns="31325" rIns="31325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972282" y="5086730"/>
            <a:ext cx="1569683" cy="258021"/>
            <a:chOff x="0" y="0"/>
            <a:chExt cx="1028185" cy="16901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28185" cy="169011"/>
            </a:xfrm>
            <a:custGeom>
              <a:avLst/>
              <a:gdLst/>
              <a:ahLst/>
              <a:cxnLst/>
              <a:rect r="r" b="b" t="t" l="l"/>
              <a:pathLst>
                <a:path h="169011" w="1028185">
                  <a:moveTo>
                    <a:pt x="0" y="0"/>
                  </a:moveTo>
                  <a:lnTo>
                    <a:pt x="1028185" y="0"/>
                  </a:lnTo>
                  <a:lnTo>
                    <a:pt x="1028185" y="169011"/>
                  </a:lnTo>
                  <a:lnTo>
                    <a:pt x="0" y="169011"/>
                  </a:lnTo>
                  <a:close/>
                </a:path>
              </a:pathLst>
            </a:custGeom>
            <a:solidFill>
              <a:srgbClr val="322F2F"/>
            </a:solidFill>
            <a:ln w="38100" cap="sq">
              <a:solidFill>
                <a:srgbClr val="322F2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28185" cy="226161"/>
            </a:xfrm>
            <a:prstGeom prst="rect">
              <a:avLst/>
            </a:prstGeom>
          </p:spPr>
          <p:txBody>
            <a:bodyPr anchor="ctr" rtlCol="false" tIns="31325" lIns="31325" bIns="31325" rIns="31325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507180" y="4949799"/>
            <a:ext cx="937565" cy="168325"/>
            <a:chOff x="0" y="0"/>
            <a:chExt cx="614130" cy="11025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14130" cy="110258"/>
            </a:xfrm>
            <a:custGeom>
              <a:avLst/>
              <a:gdLst/>
              <a:ahLst/>
              <a:cxnLst/>
              <a:rect r="r" b="b" t="t" l="l"/>
              <a:pathLst>
                <a:path h="110258" w="614130">
                  <a:moveTo>
                    <a:pt x="0" y="0"/>
                  </a:moveTo>
                  <a:lnTo>
                    <a:pt x="614130" y="0"/>
                  </a:lnTo>
                  <a:lnTo>
                    <a:pt x="614130" y="110258"/>
                  </a:lnTo>
                  <a:lnTo>
                    <a:pt x="0" y="110258"/>
                  </a:lnTo>
                  <a:close/>
                </a:path>
              </a:pathLst>
            </a:custGeom>
            <a:solidFill>
              <a:srgbClr val="322F2F"/>
            </a:solidFill>
            <a:ln w="38100" cap="sq">
              <a:solidFill>
                <a:srgbClr val="322F2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614130" cy="167408"/>
            </a:xfrm>
            <a:prstGeom prst="rect">
              <a:avLst/>
            </a:prstGeom>
          </p:spPr>
          <p:txBody>
            <a:bodyPr anchor="ctr" rtlCol="false" tIns="31325" lIns="31325" bIns="31325" rIns="31325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729322" y="4867241"/>
            <a:ext cx="5407953" cy="4391059"/>
          </a:xfrm>
          <a:custGeom>
            <a:avLst/>
            <a:gdLst/>
            <a:ahLst/>
            <a:cxnLst/>
            <a:rect r="r" b="b" t="t" l="l"/>
            <a:pathLst>
              <a:path h="4391059" w="5407953">
                <a:moveTo>
                  <a:pt x="0" y="0"/>
                </a:moveTo>
                <a:lnTo>
                  <a:pt x="5407954" y="0"/>
                </a:lnTo>
                <a:lnTo>
                  <a:pt x="5407954" y="4391059"/>
                </a:lnTo>
                <a:lnTo>
                  <a:pt x="0" y="4391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103" r="0" b="-35211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787585" y="2641103"/>
            <a:ext cx="3500415" cy="3636165"/>
          </a:xfrm>
          <a:custGeom>
            <a:avLst/>
            <a:gdLst/>
            <a:ahLst/>
            <a:cxnLst/>
            <a:rect r="r" b="b" t="t" l="l"/>
            <a:pathLst>
              <a:path h="3636165" w="3500415">
                <a:moveTo>
                  <a:pt x="0" y="0"/>
                </a:moveTo>
                <a:lnTo>
                  <a:pt x="3500415" y="0"/>
                </a:lnTo>
                <a:lnTo>
                  <a:pt x="3500415" y="3636165"/>
                </a:lnTo>
                <a:lnTo>
                  <a:pt x="0" y="3636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3137483" y="7062770"/>
            <a:ext cx="2062344" cy="1710535"/>
            <a:chOff x="0" y="0"/>
            <a:chExt cx="832994" cy="69089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32994" cy="690896"/>
            </a:xfrm>
            <a:custGeom>
              <a:avLst/>
              <a:gdLst/>
              <a:ahLst/>
              <a:cxnLst/>
              <a:rect r="r" b="b" t="t" l="l"/>
              <a:pathLst>
                <a:path h="690896" w="832994">
                  <a:moveTo>
                    <a:pt x="0" y="0"/>
                  </a:moveTo>
                  <a:lnTo>
                    <a:pt x="832994" y="0"/>
                  </a:lnTo>
                  <a:lnTo>
                    <a:pt x="832994" y="690896"/>
                  </a:lnTo>
                  <a:lnTo>
                    <a:pt x="0" y="6908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32994" cy="748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 flipH="true">
            <a:off x="22929149" y="11144509"/>
            <a:ext cx="1337966" cy="1640770"/>
          </a:xfrm>
          <a:prstGeom prst="line">
            <a:avLst/>
          </a:prstGeom>
          <a:ln cap="flat" w="85725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1" id="31"/>
          <p:cNvSpPr/>
          <p:nvPr/>
        </p:nvSpPr>
        <p:spPr>
          <a:xfrm flipH="true">
            <a:off x="7110903" y="1837774"/>
            <a:ext cx="756317" cy="0"/>
          </a:xfrm>
          <a:prstGeom prst="line">
            <a:avLst/>
          </a:prstGeom>
          <a:ln cap="flat" w="95250">
            <a:solidFill>
              <a:srgbClr val="FF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H="true">
            <a:off x="6976847" y="3758234"/>
            <a:ext cx="890372" cy="0"/>
          </a:xfrm>
          <a:prstGeom prst="line">
            <a:avLst/>
          </a:prstGeom>
          <a:ln cap="flat" w="95250">
            <a:solidFill>
              <a:srgbClr val="FF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 flipV="true">
            <a:off x="3994759" y="6123355"/>
            <a:ext cx="0" cy="1252035"/>
          </a:xfrm>
          <a:prstGeom prst="line">
            <a:avLst/>
          </a:prstGeom>
          <a:ln cap="flat" w="95250">
            <a:solidFill>
              <a:srgbClr val="FF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4" id="34"/>
          <p:cNvSpPr txBox="true"/>
          <p:nvPr/>
        </p:nvSpPr>
        <p:spPr>
          <a:xfrm rot="0">
            <a:off x="3542853" y="348634"/>
            <a:ext cx="11202295" cy="920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47"/>
              </a:lnSpc>
            </a:pPr>
            <a:r>
              <a:rPr lang="en-US" sz="6039">
                <a:solidFill>
                  <a:srgbClr val="ED3D1C"/>
                </a:solidFill>
                <a:latin typeface="ฟ้อนต์ Bold"/>
                <a:cs typeface="ฟ้อนต์ Bold"/>
              </a:rPr>
              <a:t>Unit Test : เข้าสู่ระบบ (3 should)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477766" y="4051131"/>
            <a:ext cx="2552975" cy="81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26"/>
              </a:lnSpc>
            </a:pPr>
            <a:r>
              <a:rPr lang="en-US" sz="5355">
                <a:solidFill>
                  <a:srgbClr val="ED3D1C"/>
                </a:solidFill>
                <a:cs typeface="ฟ้อนต์ Bold"/>
              </a:rPr>
              <a:t>ผลลลัพธ์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867220" y="1575975"/>
            <a:ext cx="1584566" cy="533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86"/>
              </a:lnSpc>
            </a:pPr>
            <a:r>
              <a:rPr lang="en-US" sz="3572">
                <a:solidFill>
                  <a:srgbClr val="ED3D1C"/>
                </a:solidFill>
                <a:latin typeface="ฟ้อนต์ Bold"/>
              </a:rPr>
              <a:t>should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867220" y="3496435"/>
            <a:ext cx="1584566" cy="533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86"/>
              </a:lnSpc>
            </a:pPr>
            <a:r>
              <a:rPr lang="en-US" sz="3572">
                <a:solidFill>
                  <a:srgbClr val="ED3D1C"/>
                </a:solidFill>
                <a:latin typeface="ฟ้อนต์ Bold"/>
              </a:rPr>
              <a:t>should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202476" y="7384915"/>
            <a:ext cx="1584566" cy="533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86"/>
              </a:lnSpc>
            </a:pPr>
            <a:r>
              <a:rPr lang="en-US" sz="3572">
                <a:solidFill>
                  <a:srgbClr val="ED3D1C"/>
                </a:solidFill>
                <a:latin typeface="ฟ้อนต์ Bold"/>
              </a:rPr>
              <a:t>should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8560687" y="0"/>
            <a:ext cx="32236012" cy="10287000"/>
            <a:chOff x="0" y="0"/>
            <a:chExt cx="1475521" cy="4708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5521" cy="470861"/>
            </a:xfrm>
            <a:custGeom>
              <a:avLst/>
              <a:gdLst/>
              <a:ahLst/>
              <a:cxnLst/>
              <a:rect r="r" b="b" t="t" l="l"/>
              <a:pathLst>
                <a:path h="470861" w="1475521">
                  <a:moveTo>
                    <a:pt x="1272321" y="0"/>
                  </a:moveTo>
                  <a:lnTo>
                    <a:pt x="0" y="0"/>
                  </a:lnTo>
                  <a:lnTo>
                    <a:pt x="203200" y="470861"/>
                  </a:lnTo>
                  <a:lnTo>
                    <a:pt x="1475521" y="470861"/>
                  </a:lnTo>
                  <a:lnTo>
                    <a:pt x="1272321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1272321" cy="528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1976" y="1487038"/>
            <a:ext cx="7031023" cy="6841564"/>
          </a:xfrm>
          <a:custGeom>
            <a:avLst/>
            <a:gdLst/>
            <a:ahLst/>
            <a:cxnLst/>
            <a:rect r="r" b="b" t="t" l="l"/>
            <a:pathLst>
              <a:path h="6841564" w="7031023">
                <a:moveTo>
                  <a:pt x="0" y="0"/>
                </a:moveTo>
                <a:lnTo>
                  <a:pt x="7031022" y="0"/>
                </a:lnTo>
                <a:lnTo>
                  <a:pt x="7031022" y="6841564"/>
                </a:lnTo>
                <a:lnTo>
                  <a:pt x="0" y="6841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26947" y="6712728"/>
            <a:ext cx="5231487" cy="685066"/>
            <a:chOff x="0" y="0"/>
            <a:chExt cx="1875854" cy="2456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5854" cy="245644"/>
            </a:xfrm>
            <a:custGeom>
              <a:avLst/>
              <a:gdLst/>
              <a:ahLst/>
              <a:cxnLst/>
              <a:rect r="r" b="b" t="t" l="l"/>
              <a:pathLst>
                <a:path h="245644" w="1875854">
                  <a:moveTo>
                    <a:pt x="0" y="0"/>
                  </a:moveTo>
                  <a:lnTo>
                    <a:pt x="1875854" y="0"/>
                  </a:lnTo>
                  <a:lnTo>
                    <a:pt x="1875854" y="245644"/>
                  </a:lnTo>
                  <a:lnTo>
                    <a:pt x="0" y="2456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875854" cy="302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3142691" y="7397794"/>
            <a:ext cx="0" cy="1189312"/>
          </a:xfrm>
          <a:prstGeom prst="line">
            <a:avLst/>
          </a:prstGeom>
          <a:ln cap="flat" w="28575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0" id="10"/>
          <p:cNvGrpSpPr/>
          <p:nvPr/>
        </p:nvGrpSpPr>
        <p:grpSpPr>
          <a:xfrm rot="0">
            <a:off x="526947" y="4959439"/>
            <a:ext cx="6718456" cy="667439"/>
            <a:chOff x="0" y="0"/>
            <a:chExt cx="2409036" cy="2393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09036" cy="239324"/>
            </a:xfrm>
            <a:custGeom>
              <a:avLst/>
              <a:gdLst/>
              <a:ahLst/>
              <a:cxnLst/>
              <a:rect r="r" b="b" t="t" l="l"/>
              <a:pathLst>
                <a:path h="239324" w="2409036">
                  <a:moveTo>
                    <a:pt x="0" y="0"/>
                  </a:moveTo>
                  <a:lnTo>
                    <a:pt x="2409036" y="0"/>
                  </a:lnTo>
                  <a:lnTo>
                    <a:pt x="2409036" y="239324"/>
                  </a:lnTo>
                  <a:lnTo>
                    <a:pt x="0" y="2393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409036" cy="296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26947" y="3233880"/>
            <a:ext cx="5471018" cy="639710"/>
            <a:chOff x="0" y="0"/>
            <a:chExt cx="1961742" cy="2293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61742" cy="229381"/>
            </a:xfrm>
            <a:custGeom>
              <a:avLst/>
              <a:gdLst/>
              <a:ahLst/>
              <a:cxnLst/>
              <a:rect r="r" b="b" t="t" l="l"/>
              <a:pathLst>
                <a:path h="229381" w="1961742">
                  <a:moveTo>
                    <a:pt x="0" y="0"/>
                  </a:moveTo>
                  <a:lnTo>
                    <a:pt x="1961742" y="0"/>
                  </a:lnTo>
                  <a:lnTo>
                    <a:pt x="1961742" y="229381"/>
                  </a:lnTo>
                  <a:lnTo>
                    <a:pt x="0" y="2293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961742" cy="286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H="true" flipV="true">
            <a:off x="5997965" y="3553734"/>
            <a:ext cx="1645411" cy="867"/>
          </a:xfrm>
          <a:prstGeom prst="line">
            <a:avLst/>
          </a:prstGeom>
          <a:ln cap="flat" w="28575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7" id="17"/>
          <p:cNvGrpSpPr/>
          <p:nvPr/>
        </p:nvGrpSpPr>
        <p:grpSpPr>
          <a:xfrm rot="0">
            <a:off x="526947" y="1487038"/>
            <a:ext cx="5894893" cy="658013"/>
            <a:chOff x="0" y="0"/>
            <a:chExt cx="2113731" cy="2359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13731" cy="235944"/>
            </a:xfrm>
            <a:custGeom>
              <a:avLst/>
              <a:gdLst/>
              <a:ahLst/>
              <a:cxnLst/>
              <a:rect r="r" b="b" t="t" l="l"/>
              <a:pathLst>
                <a:path h="235944" w="2113731">
                  <a:moveTo>
                    <a:pt x="0" y="0"/>
                  </a:moveTo>
                  <a:lnTo>
                    <a:pt x="2113731" y="0"/>
                  </a:lnTo>
                  <a:lnTo>
                    <a:pt x="2113731" y="235944"/>
                  </a:lnTo>
                  <a:lnTo>
                    <a:pt x="0" y="2359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113731" cy="293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H="true">
            <a:off x="6421840" y="1816045"/>
            <a:ext cx="1221536" cy="0"/>
          </a:xfrm>
          <a:prstGeom prst="line">
            <a:avLst/>
          </a:prstGeom>
          <a:ln cap="flat" w="28575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1" id="21"/>
          <p:cNvSpPr txBox="true"/>
          <p:nvPr/>
        </p:nvSpPr>
        <p:spPr>
          <a:xfrm rot="0">
            <a:off x="7421365" y="5850956"/>
            <a:ext cx="1654269" cy="61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28"/>
              </a:lnSpc>
            </a:pPr>
            <a:r>
              <a:rPr lang="en-US" sz="4023">
                <a:solidFill>
                  <a:srgbClr val="ED3D1C"/>
                </a:solidFill>
                <a:latin typeface="ฟ้อนต์ Bold"/>
              </a:rPr>
              <a:t>should</a:t>
            </a:r>
          </a:p>
        </p:txBody>
      </p:sp>
      <p:sp>
        <p:nvSpPr>
          <p:cNvPr name="AutoShape 22" id="22"/>
          <p:cNvSpPr/>
          <p:nvPr/>
        </p:nvSpPr>
        <p:spPr>
          <a:xfrm flipH="true" flipV="true">
            <a:off x="7245403" y="5293159"/>
            <a:ext cx="1003096" cy="557797"/>
          </a:xfrm>
          <a:prstGeom prst="line">
            <a:avLst/>
          </a:prstGeom>
          <a:ln cap="flat" w="28575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3785536" y="4797029"/>
            <a:ext cx="3801469" cy="4516465"/>
          </a:xfrm>
          <a:custGeom>
            <a:avLst/>
            <a:gdLst/>
            <a:ahLst/>
            <a:cxnLst/>
            <a:rect r="r" b="b" t="t" l="l"/>
            <a:pathLst>
              <a:path h="4516465" w="3801469">
                <a:moveTo>
                  <a:pt x="0" y="0"/>
                </a:moveTo>
                <a:lnTo>
                  <a:pt x="3801469" y="0"/>
                </a:lnTo>
                <a:lnTo>
                  <a:pt x="3801469" y="4516465"/>
                </a:lnTo>
                <a:lnTo>
                  <a:pt x="0" y="4516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144000" y="4797029"/>
            <a:ext cx="4641536" cy="4516465"/>
          </a:xfrm>
          <a:custGeom>
            <a:avLst/>
            <a:gdLst/>
            <a:ahLst/>
            <a:cxnLst/>
            <a:rect r="r" b="b" t="t" l="l"/>
            <a:pathLst>
              <a:path h="4516465" w="4641536">
                <a:moveTo>
                  <a:pt x="0" y="0"/>
                </a:moveTo>
                <a:lnTo>
                  <a:pt x="4641536" y="0"/>
                </a:lnTo>
                <a:lnTo>
                  <a:pt x="4641536" y="4516465"/>
                </a:lnTo>
                <a:lnTo>
                  <a:pt x="0" y="4516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3894320" y="6712728"/>
            <a:ext cx="2698870" cy="2600765"/>
            <a:chOff x="0" y="0"/>
            <a:chExt cx="967733" cy="93255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67733" cy="932556"/>
            </a:xfrm>
            <a:custGeom>
              <a:avLst/>
              <a:gdLst/>
              <a:ahLst/>
              <a:cxnLst/>
              <a:rect r="r" b="b" t="t" l="l"/>
              <a:pathLst>
                <a:path h="932556" w="967733">
                  <a:moveTo>
                    <a:pt x="0" y="0"/>
                  </a:moveTo>
                  <a:lnTo>
                    <a:pt x="967733" y="0"/>
                  </a:lnTo>
                  <a:lnTo>
                    <a:pt x="967733" y="932556"/>
                  </a:lnTo>
                  <a:lnTo>
                    <a:pt x="0" y="9325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967733" cy="989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3785536" y="1175469"/>
            <a:ext cx="3801469" cy="5078849"/>
          </a:xfrm>
          <a:custGeom>
            <a:avLst/>
            <a:gdLst/>
            <a:ahLst/>
            <a:cxnLst/>
            <a:rect r="r" b="b" t="t" l="l"/>
            <a:pathLst>
              <a:path h="5078849" w="3801469">
                <a:moveTo>
                  <a:pt x="0" y="0"/>
                </a:moveTo>
                <a:lnTo>
                  <a:pt x="3801469" y="0"/>
                </a:lnTo>
                <a:lnTo>
                  <a:pt x="3801469" y="5078850"/>
                </a:lnTo>
                <a:lnTo>
                  <a:pt x="0" y="5078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9002" b="0"/>
            </a:stretch>
          </a:blipFill>
        </p:spPr>
      </p:sp>
      <p:sp>
        <p:nvSpPr>
          <p:cNvPr name="AutoShape 29" id="29"/>
          <p:cNvSpPr/>
          <p:nvPr/>
        </p:nvSpPr>
        <p:spPr>
          <a:xfrm flipH="true">
            <a:off x="16593189" y="3714894"/>
            <a:ext cx="993816" cy="4298217"/>
          </a:xfrm>
          <a:prstGeom prst="line">
            <a:avLst/>
          </a:prstGeom>
          <a:ln cap="flat" w="28575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0" id="30"/>
          <p:cNvSpPr txBox="true"/>
          <p:nvPr/>
        </p:nvSpPr>
        <p:spPr>
          <a:xfrm rot="0">
            <a:off x="7643376" y="3248972"/>
            <a:ext cx="1711228" cy="61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28"/>
              </a:lnSpc>
            </a:pPr>
            <a:r>
              <a:rPr lang="en-US" sz="4023">
                <a:solidFill>
                  <a:srgbClr val="ED3D1C"/>
                </a:solidFill>
                <a:latin typeface="ฟ้อนต์ Bold"/>
              </a:rPr>
              <a:t>should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309672" y="8587106"/>
            <a:ext cx="1666037" cy="61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28"/>
              </a:lnSpc>
            </a:pPr>
            <a:r>
              <a:rPr lang="en-US" sz="4023">
                <a:solidFill>
                  <a:srgbClr val="ED3D1C"/>
                </a:solidFill>
                <a:latin typeface="ฟ้อนต์ Bold"/>
              </a:rPr>
              <a:t>should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643376" y="1510415"/>
            <a:ext cx="1711228" cy="61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28"/>
              </a:lnSpc>
            </a:pPr>
            <a:r>
              <a:rPr lang="en-US" sz="4023">
                <a:solidFill>
                  <a:srgbClr val="ED3D1C"/>
                </a:solidFill>
                <a:latin typeface="ฟ้อนต์ Bold"/>
              </a:rPr>
              <a:t>should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21976" y="432004"/>
            <a:ext cx="12929176" cy="830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52"/>
              </a:lnSpc>
            </a:pPr>
            <a:r>
              <a:rPr lang="en-US" sz="6050">
                <a:solidFill>
                  <a:srgbClr val="ED3D1C"/>
                </a:solidFill>
                <a:latin typeface="ฟ้อนต์ Semi-Bold"/>
                <a:cs typeface="ฟ้อนต์ Semi-Bold"/>
              </a:rPr>
              <a:t>Unit Test : หัวข้อ โครงการ (4 should)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39140" y="3873589"/>
            <a:ext cx="2552975" cy="81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26"/>
              </a:lnSpc>
            </a:pPr>
            <a:r>
              <a:rPr lang="en-US" sz="5355">
                <a:solidFill>
                  <a:srgbClr val="ED3D1C"/>
                </a:solidFill>
                <a:cs typeface="ฟ้อนต์ Bold"/>
              </a:rPr>
              <a:t>ผลลลัพธ์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58141">
            <a:off x="-5745552" y="-1115010"/>
            <a:ext cx="17757405" cy="13318053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6446" y="6701424"/>
            <a:ext cx="14915109" cy="2556876"/>
          </a:xfrm>
          <a:custGeom>
            <a:avLst/>
            <a:gdLst/>
            <a:ahLst/>
            <a:cxnLst/>
            <a:rect r="r" b="b" t="t" l="l"/>
            <a:pathLst>
              <a:path h="2556876" w="14915109">
                <a:moveTo>
                  <a:pt x="0" y="0"/>
                </a:moveTo>
                <a:lnTo>
                  <a:pt x="14915108" y="0"/>
                </a:lnTo>
                <a:lnTo>
                  <a:pt x="14915108" y="2556876"/>
                </a:lnTo>
                <a:lnTo>
                  <a:pt x="0" y="2556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84099" y="364857"/>
            <a:ext cx="4719801" cy="1327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54"/>
              </a:lnSpc>
            </a:pPr>
            <a:r>
              <a:rPr lang="en-US" sz="8711">
                <a:solidFill>
                  <a:srgbClr val="ED3D1C"/>
                </a:solidFill>
                <a:latin typeface="ฟ้อนต์ Bold"/>
              </a:rPr>
              <a:t>E2E Test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1854" y="1805653"/>
            <a:ext cx="6149082" cy="1935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9"/>
              </a:lnSpc>
            </a:pPr>
            <a:r>
              <a:rPr lang="en-US" sz="3706">
                <a:solidFill>
                  <a:srgbClr val="EBEFF6"/>
                </a:solidFill>
                <a:latin typeface="ฟ้อนต์"/>
                <a:cs typeface="ฟ้อนต์"/>
              </a:rPr>
              <a:t>- การทดสอบการทำงานตั้งแต่เริ่มต้น flow จนจบการทำงาน ในบัญชี : Super Admin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24269" y="2392641"/>
            <a:ext cx="3206698" cy="85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45"/>
              </a:lnSpc>
            </a:pPr>
            <a:r>
              <a:rPr lang="en-US" sz="5032">
                <a:solidFill>
                  <a:srgbClr val="ED3D1C"/>
                </a:solidFill>
                <a:latin typeface="ฟ้อนต์ Light"/>
              </a:rPr>
              <a:t>(18 should)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33512" y="2392641"/>
            <a:ext cx="3818757" cy="85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45"/>
              </a:lnSpc>
            </a:pPr>
            <a:r>
              <a:rPr lang="en-US" sz="5032">
                <a:solidFill>
                  <a:srgbClr val="41B883"/>
                </a:solidFill>
                <a:latin typeface="ฟ้อนต์ Light"/>
                <a:cs typeface="ฟ้อนต์ Light"/>
              </a:rPr>
              <a:t>ทดสอบ 5 ครั้ง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24269" y="4468094"/>
            <a:ext cx="3206698" cy="85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45"/>
              </a:lnSpc>
            </a:pPr>
            <a:r>
              <a:rPr lang="en-US" sz="5032">
                <a:solidFill>
                  <a:srgbClr val="ED3D1C"/>
                </a:solidFill>
                <a:latin typeface="ฟ้อนต์ Light"/>
              </a:rPr>
              <a:t>(14 should)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33512" y="4530723"/>
            <a:ext cx="4081044" cy="90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29"/>
              </a:lnSpc>
            </a:pPr>
            <a:r>
              <a:rPr lang="en-US" sz="5378">
                <a:solidFill>
                  <a:srgbClr val="41B883"/>
                </a:solidFill>
                <a:latin typeface="ฟ้อนต์ Light"/>
                <a:cs typeface="ฟ้อนต์ Light"/>
              </a:rPr>
              <a:t>ทดสอบ 5 ครั้ง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1854" y="4032096"/>
            <a:ext cx="6138377" cy="1932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>
                <a:solidFill>
                  <a:srgbClr val="EBEFF6"/>
                </a:solidFill>
                <a:latin typeface="ฟ้อนต์"/>
                <a:cs typeface="ฟ้อนต์"/>
              </a:rPr>
              <a:t>- การทดสอบการทำงานตั้งแต่เริ่มต้น flow จนจบการทำงาน </a:t>
            </a:r>
          </a:p>
          <a:p>
            <a:pPr>
              <a:lnSpc>
                <a:spcPts val="5180"/>
              </a:lnSpc>
            </a:pPr>
            <a:r>
              <a:rPr lang="en-US" sz="3700">
                <a:solidFill>
                  <a:srgbClr val="EBEFF6"/>
                </a:solidFill>
                <a:latin typeface="ฟ้อนต์"/>
                <a:cs typeface="ฟ้อนต์"/>
              </a:rPr>
              <a:t>ในบัญชี : User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8560687" y="0"/>
            <a:ext cx="32236012" cy="10287000"/>
            <a:chOff x="0" y="0"/>
            <a:chExt cx="1475521" cy="4708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5521" cy="470861"/>
            </a:xfrm>
            <a:custGeom>
              <a:avLst/>
              <a:gdLst/>
              <a:ahLst/>
              <a:cxnLst/>
              <a:rect r="r" b="b" t="t" l="l"/>
              <a:pathLst>
                <a:path h="470861" w="1475521">
                  <a:moveTo>
                    <a:pt x="1272321" y="0"/>
                  </a:moveTo>
                  <a:lnTo>
                    <a:pt x="0" y="0"/>
                  </a:lnTo>
                  <a:lnTo>
                    <a:pt x="203200" y="470861"/>
                  </a:lnTo>
                  <a:lnTo>
                    <a:pt x="1475521" y="470861"/>
                  </a:lnTo>
                  <a:lnTo>
                    <a:pt x="1272321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1272321" cy="528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128220"/>
            <a:ext cx="10963413" cy="6130080"/>
          </a:xfrm>
          <a:custGeom>
            <a:avLst/>
            <a:gdLst/>
            <a:ahLst/>
            <a:cxnLst/>
            <a:rect r="r" b="b" t="t" l="l"/>
            <a:pathLst>
              <a:path h="6130080" w="10963413">
                <a:moveTo>
                  <a:pt x="0" y="0"/>
                </a:moveTo>
                <a:lnTo>
                  <a:pt x="10963413" y="0"/>
                </a:lnTo>
                <a:lnTo>
                  <a:pt x="10963413" y="6130080"/>
                </a:lnTo>
                <a:lnTo>
                  <a:pt x="0" y="613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66172" y="4964646"/>
            <a:ext cx="2992512" cy="81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8"/>
              </a:lnSpc>
            </a:pPr>
            <a:r>
              <a:rPr lang="en-US" sz="5424">
                <a:solidFill>
                  <a:srgbClr val="ED3D1C"/>
                </a:solidFill>
                <a:latin typeface="ฟ้อนต์ Bold"/>
              </a:rPr>
              <a:t>2 should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75477" y="3610038"/>
            <a:ext cx="9967602" cy="550769"/>
            <a:chOff x="0" y="0"/>
            <a:chExt cx="3839070" cy="2121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39070" cy="212131"/>
            </a:xfrm>
            <a:custGeom>
              <a:avLst/>
              <a:gdLst/>
              <a:ahLst/>
              <a:cxnLst/>
              <a:rect r="r" b="b" t="t" l="l"/>
              <a:pathLst>
                <a:path h="212131" w="3839070">
                  <a:moveTo>
                    <a:pt x="0" y="0"/>
                  </a:moveTo>
                  <a:lnTo>
                    <a:pt x="3839070" y="0"/>
                  </a:lnTo>
                  <a:lnTo>
                    <a:pt x="3839070" y="212131"/>
                  </a:lnTo>
                  <a:lnTo>
                    <a:pt x="0" y="2121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839070" cy="269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75477" y="6898891"/>
            <a:ext cx="9967602" cy="550769"/>
            <a:chOff x="0" y="0"/>
            <a:chExt cx="3839070" cy="2121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39070" cy="212131"/>
            </a:xfrm>
            <a:custGeom>
              <a:avLst/>
              <a:gdLst/>
              <a:ahLst/>
              <a:cxnLst/>
              <a:rect r="r" b="b" t="t" l="l"/>
              <a:pathLst>
                <a:path h="212131" w="3839070">
                  <a:moveTo>
                    <a:pt x="0" y="0"/>
                  </a:moveTo>
                  <a:lnTo>
                    <a:pt x="3839070" y="0"/>
                  </a:lnTo>
                  <a:lnTo>
                    <a:pt x="3839070" y="212131"/>
                  </a:lnTo>
                  <a:lnTo>
                    <a:pt x="0" y="2121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3839070" cy="269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11343079" y="5374184"/>
            <a:ext cx="2423093" cy="1800091"/>
          </a:xfrm>
          <a:prstGeom prst="line">
            <a:avLst/>
          </a:prstGeom>
          <a:ln cap="flat" w="85725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11343079" y="3885423"/>
            <a:ext cx="2423093" cy="1488761"/>
          </a:xfrm>
          <a:prstGeom prst="line">
            <a:avLst/>
          </a:prstGeom>
          <a:ln cap="flat" w="85725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5" id="15"/>
          <p:cNvGrpSpPr/>
          <p:nvPr/>
        </p:nvGrpSpPr>
        <p:grpSpPr>
          <a:xfrm rot="0">
            <a:off x="1028700" y="796429"/>
            <a:ext cx="11973716" cy="2052637"/>
            <a:chOff x="0" y="0"/>
            <a:chExt cx="15964955" cy="273684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964955" cy="2736849"/>
            </a:xfrm>
            <a:custGeom>
              <a:avLst/>
              <a:gdLst/>
              <a:ahLst/>
              <a:cxnLst/>
              <a:rect r="r" b="b" t="t" l="l"/>
              <a:pathLst>
                <a:path h="2736849" w="15964955">
                  <a:moveTo>
                    <a:pt x="0" y="0"/>
                  </a:moveTo>
                  <a:lnTo>
                    <a:pt x="15964955" y="0"/>
                  </a:lnTo>
                  <a:lnTo>
                    <a:pt x="15964955" y="2736849"/>
                  </a:lnTo>
                  <a:lnTo>
                    <a:pt x="0" y="2736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3470378" y="0"/>
              <a:ext cx="2833966" cy="2736849"/>
              <a:chOff x="0" y="0"/>
              <a:chExt cx="812800" cy="78494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784946"/>
              </a:xfrm>
              <a:custGeom>
                <a:avLst/>
                <a:gdLst/>
                <a:ahLst/>
                <a:cxnLst/>
                <a:rect r="r" b="b" t="t" l="l"/>
                <a:pathLst>
                  <a:path h="784946" w="812800">
                    <a:moveTo>
                      <a:pt x="406400" y="0"/>
                    </a:moveTo>
                    <a:cubicBezTo>
                      <a:pt x="181951" y="0"/>
                      <a:pt x="0" y="175716"/>
                      <a:pt x="0" y="392473"/>
                    </a:cubicBezTo>
                    <a:cubicBezTo>
                      <a:pt x="0" y="609230"/>
                      <a:pt x="181951" y="784946"/>
                      <a:pt x="406400" y="784946"/>
                    </a:cubicBezTo>
                    <a:cubicBezTo>
                      <a:pt x="630849" y="784946"/>
                      <a:pt x="812800" y="609230"/>
                      <a:pt x="812800" y="392473"/>
                    </a:cubicBezTo>
                    <a:cubicBezTo>
                      <a:pt x="812800" y="175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5BB85C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16439"/>
                <a:ext cx="660400" cy="6949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5805474" y="0"/>
            <a:ext cx="32236012" cy="10287000"/>
            <a:chOff x="0" y="0"/>
            <a:chExt cx="1475521" cy="4708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5521" cy="470861"/>
            </a:xfrm>
            <a:custGeom>
              <a:avLst/>
              <a:gdLst/>
              <a:ahLst/>
              <a:cxnLst/>
              <a:rect r="r" b="b" t="t" l="l"/>
              <a:pathLst>
                <a:path h="470861" w="1475521">
                  <a:moveTo>
                    <a:pt x="1272321" y="0"/>
                  </a:moveTo>
                  <a:lnTo>
                    <a:pt x="0" y="0"/>
                  </a:lnTo>
                  <a:lnTo>
                    <a:pt x="203200" y="470861"/>
                  </a:lnTo>
                  <a:lnTo>
                    <a:pt x="1475521" y="470861"/>
                  </a:lnTo>
                  <a:lnTo>
                    <a:pt x="1272321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1272321" cy="528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752062"/>
            <a:ext cx="4578930" cy="3147451"/>
          </a:xfrm>
          <a:custGeom>
            <a:avLst/>
            <a:gdLst/>
            <a:ahLst/>
            <a:cxnLst/>
            <a:rect r="r" b="b" t="t" l="l"/>
            <a:pathLst>
              <a:path h="3147451" w="4578930">
                <a:moveTo>
                  <a:pt x="0" y="0"/>
                </a:moveTo>
                <a:lnTo>
                  <a:pt x="4578930" y="0"/>
                </a:lnTo>
                <a:lnTo>
                  <a:pt x="4578930" y="3147452"/>
                </a:lnTo>
                <a:lnTo>
                  <a:pt x="0" y="3147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27" r="0" b="-942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68796" y="3095129"/>
            <a:ext cx="1759888" cy="86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</a:pPr>
            <a:r>
              <a:rPr lang="en-US" sz="2875">
                <a:solidFill>
                  <a:srgbClr val="ED3D1C"/>
                </a:solidFill>
                <a:cs typeface="ฟ้อนต์ Bold"/>
              </a:rPr>
              <a:t>โครงการ</a:t>
            </a:r>
          </a:p>
          <a:p>
            <a:pPr>
              <a:lnSpc>
                <a:spcPts val="3450"/>
              </a:lnSpc>
            </a:pPr>
            <a:r>
              <a:rPr lang="en-US" sz="2875">
                <a:solidFill>
                  <a:srgbClr val="ED3D1C"/>
                </a:solidFill>
                <a:latin typeface="ฟ้อนต์ Bold"/>
              </a:rPr>
              <a:t>1 should</a:t>
            </a:r>
          </a:p>
        </p:txBody>
      </p:sp>
      <p:sp>
        <p:nvSpPr>
          <p:cNvPr name="AutoShape 7" id="7"/>
          <p:cNvSpPr/>
          <p:nvPr/>
        </p:nvSpPr>
        <p:spPr>
          <a:xfrm flipH="true">
            <a:off x="5607630" y="3529397"/>
            <a:ext cx="661166" cy="0"/>
          </a:xfrm>
          <a:prstGeom prst="line">
            <a:avLst/>
          </a:prstGeom>
          <a:ln cap="flat" w="57150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1243019" y="3278135"/>
            <a:ext cx="4364611" cy="502523"/>
            <a:chOff x="0" y="0"/>
            <a:chExt cx="2228722" cy="2566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8722" cy="256606"/>
            </a:xfrm>
            <a:custGeom>
              <a:avLst/>
              <a:gdLst/>
              <a:ahLst/>
              <a:cxnLst/>
              <a:rect r="r" b="b" t="t" l="l"/>
              <a:pathLst>
                <a:path h="256606" w="2228722">
                  <a:moveTo>
                    <a:pt x="0" y="0"/>
                  </a:moveTo>
                  <a:lnTo>
                    <a:pt x="2228722" y="0"/>
                  </a:lnTo>
                  <a:lnTo>
                    <a:pt x="2228722" y="256606"/>
                  </a:lnTo>
                  <a:lnTo>
                    <a:pt x="0" y="2566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228722" cy="313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161609" y="2615901"/>
            <a:ext cx="5794726" cy="3147451"/>
          </a:xfrm>
          <a:custGeom>
            <a:avLst/>
            <a:gdLst/>
            <a:ahLst/>
            <a:cxnLst/>
            <a:rect r="r" b="b" t="t" l="l"/>
            <a:pathLst>
              <a:path h="3147451" w="5794726">
                <a:moveTo>
                  <a:pt x="0" y="0"/>
                </a:moveTo>
                <a:lnTo>
                  <a:pt x="5794726" y="0"/>
                </a:lnTo>
                <a:lnTo>
                  <a:pt x="5794726" y="3147452"/>
                </a:lnTo>
                <a:lnTo>
                  <a:pt x="0" y="3147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427" r="0" b="-9427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412723" y="2615901"/>
            <a:ext cx="5543611" cy="509482"/>
            <a:chOff x="0" y="0"/>
            <a:chExt cx="2830761" cy="26015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30761" cy="260159"/>
            </a:xfrm>
            <a:custGeom>
              <a:avLst/>
              <a:gdLst/>
              <a:ahLst/>
              <a:cxnLst/>
              <a:rect r="r" b="b" t="t" l="l"/>
              <a:pathLst>
                <a:path h="260159" w="2830761">
                  <a:moveTo>
                    <a:pt x="0" y="0"/>
                  </a:moveTo>
                  <a:lnTo>
                    <a:pt x="2830761" y="0"/>
                  </a:lnTo>
                  <a:lnTo>
                    <a:pt x="2830761" y="260159"/>
                  </a:lnTo>
                  <a:lnTo>
                    <a:pt x="0" y="2601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830761" cy="317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12723" y="4325788"/>
            <a:ext cx="5371533" cy="549601"/>
            <a:chOff x="0" y="0"/>
            <a:chExt cx="2742891" cy="28064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42891" cy="280645"/>
            </a:xfrm>
            <a:custGeom>
              <a:avLst/>
              <a:gdLst/>
              <a:ahLst/>
              <a:cxnLst/>
              <a:rect r="r" b="b" t="t" l="l"/>
              <a:pathLst>
                <a:path h="280645" w="2742891">
                  <a:moveTo>
                    <a:pt x="0" y="0"/>
                  </a:moveTo>
                  <a:lnTo>
                    <a:pt x="2742891" y="0"/>
                  </a:lnTo>
                  <a:lnTo>
                    <a:pt x="2742891" y="280645"/>
                  </a:lnTo>
                  <a:lnTo>
                    <a:pt x="0" y="280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742891" cy="337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 flipH="true" flipV="true">
            <a:off x="14956335" y="2870642"/>
            <a:ext cx="1378067" cy="605405"/>
          </a:xfrm>
          <a:prstGeom prst="line">
            <a:avLst/>
          </a:prstGeom>
          <a:ln cap="flat" w="57150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flipH="true">
            <a:off x="14784256" y="4344583"/>
            <a:ext cx="1550146" cy="256005"/>
          </a:xfrm>
          <a:prstGeom prst="line">
            <a:avLst/>
          </a:prstGeom>
          <a:ln cap="flat" w="57150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28700" y="6371384"/>
            <a:ext cx="5060280" cy="2838352"/>
          </a:xfrm>
          <a:custGeom>
            <a:avLst/>
            <a:gdLst/>
            <a:ahLst/>
            <a:cxnLst/>
            <a:rect r="r" b="b" t="t" l="l"/>
            <a:pathLst>
              <a:path h="2838352" w="5060280">
                <a:moveTo>
                  <a:pt x="0" y="0"/>
                </a:moveTo>
                <a:lnTo>
                  <a:pt x="5060280" y="0"/>
                </a:lnTo>
                <a:lnTo>
                  <a:pt x="5060280" y="2838353"/>
                </a:lnTo>
                <a:lnTo>
                  <a:pt x="0" y="2838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427" r="0" b="-9427"/>
            </a:stretch>
          </a:blipFill>
        </p:spPr>
      </p:sp>
      <p:sp>
        <p:nvSpPr>
          <p:cNvPr name="AutoShape 21" id="21"/>
          <p:cNvSpPr/>
          <p:nvPr/>
        </p:nvSpPr>
        <p:spPr>
          <a:xfrm flipH="true" flipV="true">
            <a:off x="3703520" y="6358242"/>
            <a:ext cx="3463940" cy="197321"/>
          </a:xfrm>
          <a:prstGeom prst="line">
            <a:avLst/>
          </a:prstGeom>
          <a:ln cap="flat" w="57150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2" id="22"/>
          <p:cNvGrpSpPr/>
          <p:nvPr/>
        </p:nvGrpSpPr>
        <p:grpSpPr>
          <a:xfrm rot="0">
            <a:off x="1243019" y="6358242"/>
            <a:ext cx="4921001" cy="469014"/>
            <a:chOff x="0" y="0"/>
            <a:chExt cx="2512834" cy="23949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512834" cy="239495"/>
            </a:xfrm>
            <a:custGeom>
              <a:avLst/>
              <a:gdLst/>
              <a:ahLst/>
              <a:cxnLst/>
              <a:rect r="r" b="b" t="t" l="l"/>
              <a:pathLst>
                <a:path h="239495" w="2512834">
                  <a:moveTo>
                    <a:pt x="0" y="0"/>
                  </a:moveTo>
                  <a:lnTo>
                    <a:pt x="2512834" y="0"/>
                  </a:lnTo>
                  <a:lnTo>
                    <a:pt x="2512834" y="239495"/>
                  </a:lnTo>
                  <a:lnTo>
                    <a:pt x="0" y="2394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2512834" cy="296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8342679" y="6760925"/>
            <a:ext cx="4114558" cy="2497375"/>
          </a:xfrm>
          <a:custGeom>
            <a:avLst/>
            <a:gdLst/>
            <a:ahLst/>
            <a:cxnLst/>
            <a:rect r="r" b="b" t="t" l="l"/>
            <a:pathLst>
              <a:path h="2497375" w="4114558">
                <a:moveTo>
                  <a:pt x="0" y="0"/>
                </a:moveTo>
                <a:lnTo>
                  <a:pt x="4114558" y="0"/>
                </a:lnTo>
                <a:lnTo>
                  <a:pt x="4114558" y="2497375"/>
                </a:lnTo>
                <a:lnTo>
                  <a:pt x="0" y="2497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427" r="0" b="-9427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742498" y="6721932"/>
            <a:ext cx="4505600" cy="2536368"/>
          </a:xfrm>
          <a:custGeom>
            <a:avLst/>
            <a:gdLst/>
            <a:ahLst/>
            <a:cxnLst/>
            <a:rect r="r" b="b" t="t" l="l"/>
            <a:pathLst>
              <a:path h="2536368" w="4505600">
                <a:moveTo>
                  <a:pt x="0" y="0"/>
                </a:moveTo>
                <a:lnTo>
                  <a:pt x="4505600" y="0"/>
                </a:lnTo>
                <a:lnTo>
                  <a:pt x="4505600" y="2536368"/>
                </a:lnTo>
                <a:lnTo>
                  <a:pt x="0" y="2536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427" r="0" b="-9427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5409504" y="3476047"/>
            <a:ext cx="1849796" cy="86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</a:pPr>
            <a:r>
              <a:rPr lang="en-US" sz="2875">
                <a:solidFill>
                  <a:srgbClr val="ED3D1C"/>
                </a:solidFill>
                <a:cs typeface="ฟ้อนต์ Bold"/>
              </a:rPr>
              <a:t>ไซต์</a:t>
            </a:r>
          </a:p>
          <a:p>
            <a:pPr>
              <a:lnSpc>
                <a:spcPts val="3450"/>
              </a:lnSpc>
            </a:pPr>
            <a:r>
              <a:rPr lang="en-US" sz="2875">
                <a:solidFill>
                  <a:srgbClr val="ED3D1C"/>
                </a:solidFill>
                <a:latin typeface="ฟ้อนต์ Bold"/>
              </a:rPr>
              <a:t>2 should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287515" y="6555563"/>
            <a:ext cx="1759888" cy="86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</a:pPr>
            <a:r>
              <a:rPr lang="en-US" sz="2875">
                <a:solidFill>
                  <a:srgbClr val="ED3D1C"/>
                </a:solidFill>
                <a:cs typeface="ฟ้อนต์ Bold"/>
              </a:rPr>
              <a:t>ผู้รับเหมา</a:t>
            </a:r>
          </a:p>
          <a:p>
            <a:pPr>
              <a:lnSpc>
                <a:spcPts val="3450"/>
              </a:lnSpc>
            </a:pPr>
            <a:r>
              <a:rPr lang="en-US" sz="2875">
                <a:solidFill>
                  <a:srgbClr val="ED3D1C"/>
                </a:solidFill>
                <a:latin typeface="ฟ้อนต์ Bold"/>
              </a:rPr>
              <a:t>1 should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377574" y="6897832"/>
            <a:ext cx="4260149" cy="526266"/>
            <a:chOff x="0" y="0"/>
            <a:chExt cx="2059739" cy="25444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059739" cy="254444"/>
            </a:xfrm>
            <a:custGeom>
              <a:avLst/>
              <a:gdLst/>
              <a:ahLst/>
              <a:cxnLst/>
              <a:rect r="r" b="b" t="t" l="l"/>
              <a:pathLst>
                <a:path h="254444" w="2059739">
                  <a:moveTo>
                    <a:pt x="0" y="0"/>
                  </a:moveTo>
                  <a:lnTo>
                    <a:pt x="2059739" y="0"/>
                  </a:lnTo>
                  <a:lnTo>
                    <a:pt x="2059739" y="254444"/>
                  </a:lnTo>
                  <a:lnTo>
                    <a:pt x="0" y="2544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2059739" cy="311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932055" y="6630128"/>
            <a:ext cx="4327245" cy="535408"/>
            <a:chOff x="0" y="0"/>
            <a:chExt cx="2092179" cy="25886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092179" cy="258865"/>
            </a:xfrm>
            <a:custGeom>
              <a:avLst/>
              <a:gdLst/>
              <a:ahLst/>
              <a:cxnLst/>
              <a:rect r="r" b="b" t="t" l="l"/>
              <a:pathLst>
                <a:path h="258865" w="2092179">
                  <a:moveTo>
                    <a:pt x="0" y="0"/>
                  </a:moveTo>
                  <a:lnTo>
                    <a:pt x="2092179" y="0"/>
                  </a:lnTo>
                  <a:lnTo>
                    <a:pt x="2092179" y="258865"/>
                  </a:lnTo>
                  <a:lnTo>
                    <a:pt x="0" y="2588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2092179" cy="316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1267194" y="5978226"/>
            <a:ext cx="1735223" cy="769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95"/>
              </a:lnSpc>
            </a:pPr>
            <a:r>
              <a:rPr lang="en-US" sz="2579">
                <a:solidFill>
                  <a:srgbClr val="ED3D1C"/>
                </a:solidFill>
                <a:cs typeface="ฟ้อนต์ Bold"/>
              </a:rPr>
              <a:t>ตั้งค่าผู้ใช้</a:t>
            </a:r>
          </a:p>
          <a:p>
            <a:pPr>
              <a:lnSpc>
                <a:spcPts val="3095"/>
              </a:lnSpc>
            </a:pPr>
            <a:r>
              <a:rPr lang="en-US" sz="2579">
                <a:solidFill>
                  <a:srgbClr val="ED3D1C"/>
                </a:solidFill>
                <a:latin typeface="ฟ้อนต์ Bold"/>
              </a:rPr>
              <a:t>2 should</a:t>
            </a:r>
          </a:p>
        </p:txBody>
      </p:sp>
      <p:sp>
        <p:nvSpPr>
          <p:cNvPr name="AutoShape 36" id="36"/>
          <p:cNvSpPr/>
          <p:nvPr/>
        </p:nvSpPr>
        <p:spPr>
          <a:xfrm>
            <a:off x="13002416" y="6358242"/>
            <a:ext cx="2093261" cy="271886"/>
          </a:xfrm>
          <a:prstGeom prst="line">
            <a:avLst/>
          </a:prstGeom>
          <a:ln cap="flat" w="57150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7" id="37"/>
          <p:cNvSpPr/>
          <p:nvPr/>
        </p:nvSpPr>
        <p:spPr>
          <a:xfrm flipH="true">
            <a:off x="10507648" y="6358242"/>
            <a:ext cx="759545" cy="539590"/>
          </a:xfrm>
          <a:prstGeom prst="line">
            <a:avLst/>
          </a:prstGeom>
          <a:ln cap="flat" w="57150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8" id="38"/>
          <p:cNvGrpSpPr/>
          <p:nvPr/>
        </p:nvGrpSpPr>
        <p:grpSpPr>
          <a:xfrm rot="0">
            <a:off x="1028700" y="393510"/>
            <a:ext cx="11973716" cy="2052637"/>
            <a:chOff x="0" y="0"/>
            <a:chExt cx="15964955" cy="273684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5964955" cy="2736849"/>
            </a:xfrm>
            <a:custGeom>
              <a:avLst/>
              <a:gdLst/>
              <a:ahLst/>
              <a:cxnLst/>
              <a:rect r="r" b="b" t="t" l="l"/>
              <a:pathLst>
                <a:path h="2736849" w="15964955">
                  <a:moveTo>
                    <a:pt x="0" y="0"/>
                  </a:moveTo>
                  <a:lnTo>
                    <a:pt x="15964955" y="0"/>
                  </a:lnTo>
                  <a:lnTo>
                    <a:pt x="15964955" y="2736849"/>
                  </a:lnTo>
                  <a:lnTo>
                    <a:pt x="0" y="2736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40" id="40"/>
            <p:cNvGrpSpPr/>
            <p:nvPr/>
          </p:nvGrpSpPr>
          <p:grpSpPr>
            <a:xfrm rot="0">
              <a:off x="6306395" y="0"/>
              <a:ext cx="3776265" cy="2736849"/>
              <a:chOff x="0" y="0"/>
              <a:chExt cx="1083058" cy="78494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083058" cy="784946"/>
              </a:xfrm>
              <a:custGeom>
                <a:avLst/>
                <a:gdLst/>
                <a:ahLst/>
                <a:cxnLst/>
                <a:rect r="r" b="b" t="t" l="l"/>
                <a:pathLst>
                  <a:path h="784946" w="1083058">
                    <a:moveTo>
                      <a:pt x="541529" y="0"/>
                    </a:moveTo>
                    <a:cubicBezTo>
                      <a:pt x="242451" y="0"/>
                      <a:pt x="0" y="175716"/>
                      <a:pt x="0" y="392473"/>
                    </a:cubicBezTo>
                    <a:cubicBezTo>
                      <a:pt x="0" y="609230"/>
                      <a:pt x="242451" y="784946"/>
                      <a:pt x="541529" y="784946"/>
                    </a:cubicBezTo>
                    <a:cubicBezTo>
                      <a:pt x="840607" y="784946"/>
                      <a:pt x="1083058" y="609230"/>
                      <a:pt x="1083058" y="392473"/>
                    </a:cubicBezTo>
                    <a:cubicBezTo>
                      <a:pt x="1083058" y="175716"/>
                      <a:pt x="840607" y="0"/>
                      <a:pt x="541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5BB85C"/>
                </a:solidFill>
                <a:prstDash val="solid"/>
                <a:miter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101537" y="16439"/>
                <a:ext cx="879984" cy="6949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5805474" y="0"/>
            <a:ext cx="32236012" cy="10287000"/>
            <a:chOff x="0" y="0"/>
            <a:chExt cx="1475521" cy="4708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5521" cy="470861"/>
            </a:xfrm>
            <a:custGeom>
              <a:avLst/>
              <a:gdLst/>
              <a:ahLst/>
              <a:cxnLst/>
              <a:rect r="r" b="b" t="t" l="l"/>
              <a:pathLst>
                <a:path h="470861" w="1475521">
                  <a:moveTo>
                    <a:pt x="1272321" y="0"/>
                  </a:moveTo>
                  <a:lnTo>
                    <a:pt x="0" y="0"/>
                  </a:lnTo>
                  <a:lnTo>
                    <a:pt x="203200" y="470861"/>
                  </a:lnTo>
                  <a:lnTo>
                    <a:pt x="1475521" y="470861"/>
                  </a:lnTo>
                  <a:lnTo>
                    <a:pt x="1272321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1272321" cy="528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93510"/>
            <a:ext cx="11973716" cy="2052637"/>
          </a:xfrm>
          <a:custGeom>
            <a:avLst/>
            <a:gdLst/>
            <a:ahLst/>
            <a:cxnLst/>
            <a:rect r="r" b="b" t="t" l="l"/>
            <a:pathLst>
              <a:path h="2052637" w="11973716">
                <a:moveTo>
                  <a:pt x="0" y="0"/>
                </a:moveTo>
                <a:lnTo>
                  <a:pt x="11973716" y="0"/>
                </a:lnTo>
                <a:lnTo>
                  <a:pt x="11973716" y="2052637"/>
                </a:lnTo>
                <a:lnTo>
                  <a:pt x="0" y="205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189110"/>
            <a:ext cx="6774229" cy="2053169"/>
          </a:xfrm>
          <a:custGeom>
            <a:avLst/>
            <a:gdLst/>
            <a:ahLst/>
            <a:cxnLst/>
            <a:rect r="r" b="b" t="t" l="l"/>
            <a:pathLst>
              <a:path h="2053169" w="6774229">
                <a:moveTo>
                  <a:pt x="0" y="0"/>
                </a:moveTo>
                <a:lnTo>
                  <a:pt x="6774229" y="0"/>
                </a:lnTo>
                <a:lnTo>
                  <a:pt x="6774229" y="2053169"/>
                </a:lnTo>
                <a:lnTo>
                  <a:pt x="0" y="2053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470662"/>
            <a:ext cx="6774229" cy="1786995"/>
          </a:xfrm>
          <a:custGeom>
            <a:avLst/>
            <a:gdLst/>
            <a:ahLst/>
            <a:cxnLst/>
            <a:rect r="r" b="b" t="t" l="l"/>
            <a:pathLst>
              <a:path h="1786995" w="6774229">
                <a:moveTo>
                  <a:pt x="0" y="0"/>
                </a:moveTo>
                <a:lnTo>
                  <a:pt x="6774229" y="0"/>
                </a:lnTo>
                <a:lnTo>
                  <a:pt x="6774229" y="1786995"/>
                </a:lnTo>
                <a:lnTo>
                  <a:pt x="0" y="1786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486040"/>
            <a:ext cx="6774229" cy="1772260"/>
          </a:xfrm>
          <a:custGeom>
            <a:avLst/>
            <a:gdLst/>
            <a:ahLst/>
            <a:cxnLst/>
            <a:rect r="r" b="b" t="t" l="l"/>
            <a:pathLst>
              <a:path h="1772260" w="6774229">
                <a:moveTo>
                  <a:pt x="0" y="0"/>
                </a:moveTo>
                <a:lnTo>
                  <a:pt x="6774229" y="0"/>
                </a:lnTo>
                <a:lnTo>
                  <a:pt x="6774229" y="1772260"/>
                </a:lnTo>
                <a:lnTo>
                  <a:pt x="0" y="17722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45444" y="3204723"/>
            <a:ext cx="7713856" cy="2021944"/>
          </a:xfrm>
          <a:custGeom>
            <a:avLst/>
            <a:gdLst/>
            <a:ahLst/>
            <a:cxnLst/>
            <a:rect r="r" b="b" t="t" l="l"/>
            <a:pathLst>
              <a:path h="2021944" w="7713856">
                <a:moveTo>
                  <a:pt x="0" y="0"/>
                </a:moveTo>
                <a:lnTo>
                  <a:pt x="7713856" y="0"/>
                </a:lnTo>
                <a:lnTo>
                  <a:pt x="7713856" y="2021944"/>
                </a:lnTo>
                <a:lnTo>
                  <a:pt x="0" y="2021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5544493"/>
            <a:ext cx="8061262" cy="1713165"/>
          </a:xfrm>
          <a:custGeom>
            <a:avLst/>
            <a:gdLst/>
            <a:ahLst/>
            <a:cxnLst/>
            <a:rect r="r" b="b" t="t" l="l"/>
            <a:pathLst>
              <a:path h="1713165" w="8061262">
                <a:moveTo>
                  <a:pt x="0" y="0"/>
                </a:moveTo>
                <a:lnTo>
                  <a:pt x="8061262" y="0"/>
                </a:lnTo>
                <a:lnTo>
                  <a:pt x="8061262" y="1713164"/>
                </a:lnTo>
                <a:lnTo>
                  <a:pt x="0" y="17131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529625" y="7779754"/>
            <a:ext cx="8729675" cy="812063"/>
          </a:xfrm>
          <a:custGeom>
            <a:avLst/>
            <a:gdLst/>
            <a:ahLst/>
            <a:cxnLst/>
            <a:rect r="r" b="b" t="t" l="l"/>
            <a:pathLst>
              <a:path h="812063" w="8729675">
                <a:moveTo>
                  <a:pt x="0" y="0"/>
                </a:moveTo>
                <a:lnTo>
                  <a:pt x="8729675" y="0"/>
                </a:lnTo>
                <a:lnTo>
                  <a:pt x="8729675" y="812063"/>
                </a:lnTo>
                <a:lnTo>
                  <a:pt x="0" y="8120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11968" y="3189110"/>
            <a:ext cx="6490961" cy="613559"/>
            <a:chOff x="0" y="0"/>
            <a:chExt cx="3314510" cy="3133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14510" cy="313305"/>
            </a:xfrm>
            <a:custGeom>
              <a:avLst/>
              <a:gdLst/>
              <a:ahLst/>
              <a:cxnLst/>
              <a:rect r="r" b="b" t="t" l="l"/>
              <a:pathLst>
                <a:path h="313305" w="3314510">
                  <a:moveTo>
                    <a:pt x="0" y="0"/>
                  </a:moveTo>
                  <a:lnTo>
                    <a:pt x="3314510" y="0"/>
                  </a:lnTo>
                  <a:lnTo>
                    <a:pt x="3314510" y="313305"/>
                  </a:lnTo>
                  <a:lnTo>
                    <a:pt x="0" y="313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314510" cy="370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11968" y="5470662"/>
            <a:ext cx="6490961" cy="699745"/>
            <a:chOff x="0" y="0"/>
            <a:chExt cx="3314510" cy="3573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14510" cy="357314"/>
            </a:xfrm>
            <a:custGeom>
              <a:avLst/>
              <a:gdLst/>
              <a:ahLst/>
              <a:cxnLst/>
              <a:rect r="r" b="b" t="t" l="l"/>
              <a:pathLst>
                <a:path h="357314" w="3314510">
                  <a:moveTo>
                    <a:pt x="0" y="0"/>
                  </a:moveTo>
                  <a:lnTo>
                    <a:pt x="3314510" y="0"/>
                  </a:lnTo>
                  <a:lnTo>
                    <a:pt x="3314510" y="357314"/>
                  </a:lnTo>
                  <a:lnTo>
                    <a:pt x="0" y="357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3314510" cy="41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70334" y="7486040"/>
            <a:ext cx="6632595" cy="699745"/>
            <a:chOff x="0" y="0"/>
            <a:chExt cx="3386834" cy="35731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386834" cy="357314"/>
            </a:xfrm>
            <a:custGeom>
              <a:avLst/>
              <a:gdLst/>
              <a:ahLst/>
              <a:cxnLst/>
              <a:rect r="r" b="b" t="t" l="l"/>
              <a:pathLst>
                <a:path h="357314" w="3386834">
                  <a:moveTo>
                    <a:pt x="0" y="0"/>
                  </a:moveTo>
                  <a:lnTo>
                    <a:pt x="3386834" y="0"/>
                  </a:lnTo>
                  <a:lnTo>
                    <a:pt x="3386834" y="357314"/>
                  </a:lnTo>
                  <a:lnTo>
                    <a:pt x="0" y="357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3386834" cy="41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814496" y="7779754"/>
            <a:ext cx="8375841" cy="812063"/>
            <a:chOff x="0" y="0"/>
            <a:chExt cx="4276996" cy="41466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276996" cy="414668"/>
            </a:xfrm>
            <a:custGeom>
              <a:avLst/>
              <a:gdLst/>
              <a:ahLst/>
              <a:cxnLst/>
              <a:rect r="r" b="b" t="t" l="l"/>
              <a:pathLst>
                <a:path h="414668" w="4276996">
                  <a:moveTo>
                    <a:pt x="0" y="0"/>
                  </a:moveTo>
                  <a:lnTo>
                    <a:pt x="4276996" y="0"/>
                  </a:lnTo>
                  <a:lnTo>
                    <a:pt x="4276996" y="414668"/>
                  </a:lnTo>
                  <a:lnTo>
                    <a:pt x="0" y="4146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4276996" cy="471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343801" y="5544493"/>
            <a:ext cx="7669117" cy="674165"/>
            <a:chOff x="0" y="0"/>
            <a:chExt cx="3916118" cy="34425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16118" cy="344252"/>
            </a:xfrm>
            <a:custGeom>
              <a:avLst/>
              <a:gdLst/>
              <a:ahLst/>
              <a:cxnLst/>
              <a:rect r="r" b="b" t="t" l="l"/>
              <a:pathLst>
                <a:path h="344252" w="3916118">
                  <a:moveTo>
                    <a:pt x="0" y="0"/>
                  </a:moveTo>
                  <a:lnTo>
                    <a:pt x="3916118" y="0"/>
                  </a:lnTo>
                  <a:lnTo>
                    <a:pt x="3916118" y="344252"/>
                  </a:lnTo>
                  <a:lnTo>
                    <a:pt x="0" y="344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916118" cy="401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720285" y="3204723"/>
            <a:ext cx="7669117" cy="674165"/>
            <a:chOff x="0" y="0"/>
            <a:chExt cx="3916118" cy="34425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916118" cy="344252"/>
            </a:xfrm>
            <a:custGeom>
              <a:avLst/>
              <a:gdLst/>
              <a:ahLst/>
              <a:cxnLst/>
              <a:rect r="r" b="b" t="t" l="l"/>
              <a:pathLst>
                <a:path h="344252" w="3916118">
                  <a:moveTo>
                    <a:pt x="0" y="0"/>
                  </a:moveTo>
                  <a:lnTo>
                    <a:pt x="3916118" y="0"/>
                  </a:lnTo>
                  <a:lnTo>
                    <a:pt x="3916118" y="344252"/>
                  </a:lnTo>
                  <a:lnTo>
                    <a:pt x="0" y="344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3916118" cy="401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7611829" y="2551897"/>
            <a:ext cx="1933616" cy="539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9"/>
              </a:lnSpc>
            </a:pPr>
            <a:r>
              <a:rPr lang="en-US" sz="3508">
                <a:solidFill>
                  <a:srgbClr val="ED3D1C"/>
                </a:solidFill>
                <a:latin typeface="ฟ้อนต์ Bold"/>
              </a:rPr>
              <a:t>6 should</a:t>
            </a:r>
          </a:p>
        </p:txBody>
      </p:sp>
      <p:sp>
        <p:nvSpPr>
          <p:cNvPr name="AutoShape 31" id="31"/>
          <p:cNvSpPr/>
          <p:nvPr/>
        </p:nvSpPr>
        <p:spPr>
          <a:xfrm flipH="true">
            <a:off x="4557448" y="3091190"/>
            <a:ext cx="3054380" cy="97921"/>
          </a:xfrm>
          <a:prstGeom prst="line">
            <a:avLst/>
          </a:prstGeom>
          <a:ln cap="flat" w="57150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2" id="32"/>
          <p:cNvSpPr/>
          <p:nvPr/>
        </p:nvSpPr>
        <p:spPr>
          <a:xfrm>
            <a:off x="9545444" y="3091190"/>
            <a:ext cx="3856928" cy="113533"/>
          </a:xfrm>
          <a:prstGeom prst="line">
            <a:avLst/>
          </a:prstGeom>
          <a:ln cap="flat" w="57150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3" id="33"/>
          <p:cNvSpPr/>
          <p:nvPr/>
        </p:nvSpPr>
        <p:spPr>
          <a:xfrm flipH="true">
            <a:off x="8090587" y="3357123"/>
            <a:ext cx="738834" cy="2113540"/>
          </a:xfrm>
          <a:prstGeom prst="line">
            <a:avLst/>
          </a:prstGeom>
          <a:ln cap="flat" w="57150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4" id="34"/>
          <p:cNvSpPr/>
          <p:nvPr/>
        </p:nvSpPr>
        <p:spPr>
          <a:xfrm>
            <a:off x="8829420" y="3204723"/>
            <a:ext cx="152400" cy="2676853"/>
          </a:xfrm>
          <a:prstGeom prst="line">
            <a:avLst/>
          </a:prstGeom>
          <a:ln cap="flat" w="57150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5" id="35"/>
          <p:cNvSpPr/>
          <p:nvPr/>
        </p:nvSpPr>
        <p:spPr>
          <a:xfrm>
            <a:off x="8578637" y="3091190"/>
            <a:ext cx="4423780" cy="4688565"/>
          </a:xfrm>
          <a:prstGeom prst="line">
            <a:avLst/>
          </a:prstGeom>
          <a:ln cap="flat" w="57150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6" id="36"/>
          <p:cNvSpPr/>
          <p:nvPr/>
        </p:nvSpPr>
        <p:spPr>
          <a:xfrm flipH="true">
            <a:off x="4486631" y="3091190"/>
            <a:ext cx="4092005" cy="4394851"/>
          </a:xfrm>
          <a:prstGeom prst="line">
            <a:avLst/>
          </a:prstGeom>
          <a:ln cap="flat" w="57150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7" id="37"/>
          <p:cNvGrpSpPr/>
          <p:nvPr/>
        </p:nvGrpSpPr>
        <p:grpSpPr>
          <a:xfrm rot="0">
            <a:off x="8898869" y="393510"/>
            <a:ext cx="2148090" cy="2052637"/>
            <a:chOff x="0" y="0"/>
            <a:chExt cx="821448" cy="78494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21448" cy="784946"/>
            </a:xfrm>
            <a:custGeom>
              <a:avLst/>
              <a:gdLst/>
              <a:ahLst/>
              <a:cxnLst/>
              <a:rect r="r" b="b" t="t" l="l"/>
              <a:pathLst>
                <a:path h="784946" w="821448">
                  <a:moveTo>
                    <a:pt x="410724" y="0"/>
                  </a:moveTo>
                  <a:cubicBezTo>
                    <a:pt x="183887" y="0"/>
                    <a:pt x="0" y="175716"/>
                    <a:pt x="0" y="392473"/>
                  </a:cubicBezTo>
                  <a:cubicBezTo>
                    <a:pt x="0" y="609230"/>
                    <a:pt x="183887" y="784946"/>
                    <a:pt x="410724" y="784946"/>
                  </a:cubicBezTo>
                  <a:cubicBezTo>
                    <a:pt x="637561" y="784946"/>
                    <a:pt x="821448" y="609230"/>
                    <a:pt x="821448" y="392473"/>
                  </a:cubicBezTo>
                  <a:cubicBezTo>
                    <a:pt x="821448" y="175716"/>
                    <a:pt x="637561" y="0"/>
                    <a:pt x="4107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BB85C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7011" y="16439"/>
              <a:ext cx="667427" cy="694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E2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58141">
            <a:off x="-5745552" y="-1115010"/>
            <a:ext cx="17757405" cy="13318053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354486" y="2015189"/>
            <a:ext cx="5638565" cy="68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3"/>
              </a:lnSpc>
              <a:spcBef>
                <a:spcPct val="0"/>
              </a:spcBef>
            </a:pPr>
            <a:r>
              <a:rPr lang="en-US" sz="4030">
                <a:solidFill>
                  <a:srgbClr val="FFFFFF"/>
                </a:solidFill>
                <a:cs typeface="ฟ้อนต์"/>
              </a:rPr>
              <a:t>นายอนุภัทร ภู่ทอง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94948" y="4647826"/>
            <a:ext cx="5033437" cy="68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3"/>
              </a:lnSpc>
              <a:spcBef>
                <a:spcPct val="0"/>
              </a:spcBef>
            </a:pPr>
            <a:r>
              <a:rPr lang="en-US" sz="4030">
                <a:solidFill>
                  <a:srgbClr val="FFFFFF"/>
                </a:solidFill>
                <a:cs typeface="ฟ้อนต์"/>
              </a:rPr>
              <a:t>ผู้ประพันผลงานวิจัยร่วม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94948" y="2015189"/>
            <a:ext cx="2142443" cy="68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3"/>
              </a:lnSpc>
              <a:spcBef>
                <a:spcPct val="0"/>
              </a:spcBef>
            </a:pPr>
            <a:r>
              <a:rPr lang="en-US" sz="4030">
                <a:solidFill>
                  <a:srgbClr val="FFFFFF"/>
                </a:solidFill>
                <a:cs typeface="ฟ้อนต์"/>
              </a:rPr>
              <a:t>ผู้ประพันธ์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94948" y="7508748"/>
            <a:ext cx="3974657" cy="68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3"/>
              </a:lnSpc>
              <a:spcBef>
                <a:spcPct val="0"/>
              </a:spcBef>
            </a:pPr>
            <a:r>
              <a:rPr lang="en-US" sz="4030">
                <a:solidFill>
                  <a:srgbClr val="FFFFFF"/>
                </a:solidFill>
                <a:cs typeface="ฟ้อนต์"/>
              </a:rPr>
              <a:t>ผู้นิพนประสานงาน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54486" y="7508748"/>
            <a:ext cx="4679645" cy="68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3"/>
              </a:lnSpc>
              <a:spcBef>
                <a:spcPct val="0"/>
              </a:spcBef>
            </a:pPr>
            <a:r>
              <a:rPr lang="en-US" sz="4030">
                <a:solidFill>
                  <a:srgbClr val="FFFFFF"/>
                </a:solidFill>
                <a:latin typeface="ฟ้อนต์"/>
                <a:cs typeface="ฟ้อนต์"/>
              </a:rPr>
              <a:t>อ.ดร. สมนึก </a:t>
            </a:r>
            <a:r>
              <a:rPr lang="en-US" sz="4030">
                <a:solidFill>
                  <a:srgbClr val="FFFFFF"/>
                </a:solidFill>
                <a:cs typeface="ฟ้อนต์"/>
              </a:rPr>
              <a:t>สินธุปวน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54486" y="4210101"/>
            <a:ext cx="4951148" cy="2116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3"/>
              </a:lnSpc>
            </a:pPr>
            <a:r>
              <a:rPr lang="en-US" sz="4030">
                <a:solidFill>
                  <a:srgbClr val="FFFFFF"/>
                </a:solidFill>
                <a:latin typeface="ฟ้อนต์"/>
                <a:cs typeface="ฟ้อนต์"/>
              </a:rPr>
              <a:t>อ.ดร. สมนึก สินธุปวน</a:t>
            </a:r>
          </a:p>
          <a:p>
            <a:pPr>
              <a:lnSpc>
                <a:spcPts val="5643"/>
              </a:lnSpc>
            </a:pPr>
            <a:r>
              <a:rPr lang="en-US" sz="4030">
                <a:solidFill>
                  <a:srgbClr val="FFFFFF"/>
                </a:solidFill>
                <a:latin typeface="ฟ้อนต์"/>
                <a:cs typeface="ฟ้อนต์"/>
              </a:rPr>
              <a:t>ผศ.ดร. สนิท </a:t>
            </a:r>
            <a:r>
              <a:rPr lang="en-US" sz="4030">
                <a:solidFill>
                  <a:srgbClr val="FFFFFF"/>
                </a:solidFill>
                <a:cs typeface="ฟ้อนต์"/>
              </a:rPr>
              <a:t>สิทธิ</a:t>
            </a:r>
          </a:p>
          <a:p>
            <a:pPr>
              <a:lnSpc>
                <a:spcPts val="5643"/>
              </a:lnSpc>
              <a:spcBef>
                <a:spcPct val="0"/>
              </a:spcBef>
            </a:pPr>
            <a:r>
              <a:rPr lang="en-US" sz="4030">
                <a:solidFill>
                  <a:srgbClr val="FFFFFF"/>
                </a:solidFill>
                <a:latin typeface="ฟ้อนต์"/>
                <a:cs typeface="ฟ้อนต์"/>
              </a:rPr>
              <a:t>อ. อรรถวิท ชังคมานนท์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0935" y="514591"/>
            <a:ext cx="7090470" cy="928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9"/>
              </a:lnSpc>
            </a:pPr>
            <a:r>
              <a:rPr lang="en-US" sz="5428">
                <a:solidFill>
                  <a:srgbClr val="ED3D1C"/>
                </a:solidFill>
                <a:cs typeface="ฟ้อนต์ Bold"/>
              </a:rPr>
              <a:t>รายชื่อผู้ประพันธ์งานวิจัย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5805474" y="0"/>
            <a:ext cx="32236012" cy="10287000"/>
            <a:chOff x="0" y="0"/>
            <a:chExt cx="1475521" cy="4708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5521" cy="470861"/>
            </a:xfrm>
            <a:custGeom>
              <a:avLst/>
              <a:gdLst/>
              <a:ahLst/>
              <a:cxnLst/>
              <a:rect r="r" b="b" t="t" l="l"/>
              <a:pathLst>
                <a:path h="470861" w="1475521">
                  <a:moveTo>
                    <a:pt x="1272321" y="0"/>
                  </a:moveTo>
                  <a:lnTo>
                    <a:pt x="0" y="0"/>
                  </a:lnTo>
                  <a:lnTo>
                    <a:pt x="203200" y="470861"/>
                  </a:lnTo>
                  <a:lnTo>
                    <a:pt x="1475521" y="470861"/>
                  </a:lnTo>
                  <a:lnTo>
                    <a:pt x="1272321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1272321" cy="528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93510"/>
            <a:ext cx="11069733" cy="1897669"/>
          </a:xfrm>
          <a:custGeom>
            <a:avLst/>
            <a:gdLst/>
            <a:ahLst/>
            <a:cxnLst/>
            <a:rect r="r" b="b" t="t" l="l"/>
            <a:pathLst>
              <a:path h="1897669" w="11069733">
                <a:moveTo>
                  <a:pt x="0" y="0"/>
                </a:moveTo>
                <a:lnTo>
                  <a:pt x="11069733" y="0"/>
                </a:lnTo>
                <a:lnTo>
                  <a:pt x="11069733" y="1897669"/>
                </a:lnTo>
                <a:lnTo>
                  <a:pt x="0" y="1897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510914" y="393510"/>
            <a:ext cx="1778749" cy="1897669"/>
            <a:chOff x="0" y="0"/>
            <a:chExt cx="735757" cy="7849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5757" cy="784946"/>
            </a:xfrm>
            <a:custGeom>
              <a:avLst/>
              <a:gdLst/>
              <a:ahLst/>
              <a:cxnLst/>
              <a:rect r="r" b="b" t="t" l="l"/>
              <a:pathLst>
                <a:path h="784946" w="735757">
                  <a:moveTo>
                    <a:pt x="367878" y="0"/>
                  </a:moveTo>
                  <a:cubicBezTo>
                    <a:pt x="164705" y="0"/>
                    <a:pt x="0" y="175716"/>
                    <a:pt x="0" y="392473"/>
                  </a:cubicBezTo>
                  <a:cubicBezTo>
                    <a:pt x="0" y="609230"/>
                    <a:pt x="164705" y="784946"/>
                    <a:pt x="367878" y="784946"/>
                  </a:cubicBezTo>
                  <a:cubicBezTo>
                    <a:pt x="571052" y="784946"/>
                    <a:pt x="735757" y="609230"/>
                    <a:pt x="735757" y="392473"/>
                  </a:cubicBezTo>
                  <a:cubicBezTo>
                    <a:pt x="735757" y="175716"/>
                    <a:pt x="571052" y="0"/>
                    <a:pt x="3678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BB85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68977" y="16439"/>
              <a:ext cx="597802" cy="694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405037"/>
            <a:ext cx="8401536" cy="1862666"/>
          </a:xfrm>
          <a:custGeom>
            <a:avLst/>
            <a:gdLst/>
            <a:ahLst/>
            <a:cxnLst/>
            <a:rect r="r" b="b" t="t" l="l"/>
            <a:pathLst>
              <a:path h="1862666" w="8401536">
                <a:moveTo>
                  <a:pt x="0" y="0"/>
                </a:moveTo>
                <a:lnTo>
                  <a:pt x="8401536" y="0"/>
                </a:lnTo>
                <a:lnTo>
                  <a:pt x="8401536" y="1862666"/>
                </a:lnTo>
                <a:lnTo>
                  <a:pt x="0" y="1862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4464922"/>
            <a:ext cx="8401536" cy="1421060"/>
          </a:xfrm>
          <a:custGeom>
            <a:avLst/>
            <a:gdLst/>
            <a:ahLst/>
            <a:cxnLst/>
            <a:rect r="r" b="b" t="t" l="l"/>
            <a:pathLst>
              <a:path h="1421060" w="8401536">
                <a:moveTo>
                  <a:pt x="0" y="0"/>
                </a:moveTo>
                <a:lnTo>
                  <a:pt x="8401536" y="0"/>
                </a:lnTo>
                <a:lnTo>
                  <a:pt x="8401536" y="1421060"/>
                </a:lnTo>
                <a:lnTo>
                  <a:pt x="0" y="1421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6083201"/>
            <a:ext cx="7210127" cy="2120626"/>
          </a:xfrm>
          <a:custGeom>
            <a:avLst/>
            <a:gdLst/>
            <a:ahLst/>
            <a:cxnLst/>
            <a:rect r="r" b="b" t="t" l="l"/>
            <a:pathLst>
              <a:path h="2120626" w="7210127">
                <a:moveTo>
                  <a:pt x="0" y="0"/>
                </a:moveTo>
                <a:lnTo>
                  <a:pt x="7210127" y="0"/>
                </a:lnTo>
                <a:lnTo>
                  <a:pt x="7210127" y="2120626"/>
                </a:lnTo>
                <a:lnTo>
                  <a:pt x="0" y="2120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8450692"/>
            <a:ext cx="9258654" cy="807608"/>
          </a:xfrm>
          <a:custGeom>
            <a:avLst/>
            <a:gdLst/>
            <a:ahLst/>
            <a:cxnLst/>
            <a:rect r="r" b="b" t="t" l="l"/>
            <a:pathLst>
              <a:path h="807608" w="9258654">
                <a:moveTo>
                  <a:pt x="0" y="0"/>
                </a:moveTo>
                <a:lnTo>
                  <a:pt x="9258654" y="0"/>
                </a:lnTo>
                <a:lnTo>
                  <a:pt x="9258654" y="807608"/>
                </a:lnTo>
                <a:lnTo>
                  <a:pt x="0" y="8076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98240" y="6196128"/>
            <a:ext cx="2001817" cy="54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8"/>
              </a:lnSpc>
            </a:pPr>
            <a:r>
              <a:rPr lang="en-US" sz="3631">
                <a:solidFill>
                  <a:srgbClr val="ED3D1C"/>
                </a:solidFill>
                <a:latin typeface="ฟ้อนต์ Bold"/>
              </a:rPr>
              <a:t>4 should</a:t>
            </a:r>
          </a:p>
        </p:txBody>
      </p:sp>
      <p:sp>
        <p:nvSpPr>
          <p:cNvPr name="AutoShape 14" id="14"/>
          <p:cNvSpPr/>
          <p:nvPr/>
        </p:nvSpPr>
        <p:spPr>
          <a:xfrm flipH="true" flipV="true">
            <a:off x="9430236" y="2754910"/>
            <a:ext cx="2768004" cy="3715444"/>
          </a:xfrm>
          <a:prstGeom prst="line">
            <a:avLst/>
          </a:prstGeom>
          <a:ln cap="flat" w="57150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6563567" y="4773335"/>
            <a:ext cx="5634674" cy="1697019"/>
          </a:xfrm>
          <a:prstGeom prst="line">
            <a:avLst/>
          </a:prstGeom>
          <a:ln cap="flat" w="57150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6" id="16"/>
          <p:cNvSpPr/>
          <p:nvPr/>
        </p:nvSpPr>
        <p:spPr>
          <a:xfrm flipH="true">
            <a:off x="8238827" y="6470354"/>
            <a:ext cx="3959413" cy="0"/>
          </a:xfrm>
          <a:prstGeom prst="line">
            <a:avLst/>
          </a:prstGeom>
          <a:ln cap="flat" w="57150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 flipH="true">
            <a:off x="10287354" y="6470354"/>
            <a:ext cx="1910886" cy="2384142"/>
          </a:xfrm>
          <a:prstGeom prst="line">
            <a:avLst/>
          </a:prstGeom>
          <a:ln cap="flat" w="57150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8" id="18"/>
          <p:cNvGrpSpPr/>
          <p:nvPr/>
        </p:nvGrpSpPr>
        <p:grpSpPr>
          <a:xfrm rot="0">
            <a:off x="1243019" y="2405037"/>
            <a:ext cx="8187216" cy="699745"/>
            <a:chOff x="0" y="0"/>
            <a:chExt cx="4180677" cy="35731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180677" cy="357314"/>
            </a:xfrm>
            <a:custGeom>
              <a:avLst/>
              <a:gdLst/>
              <a:ahLst/>
              <a:cxnLst/>
              <a:rect r="r" b="b" t="t" l="l"/>
              <a:pathLst>
                <a:path h="357314" w="4180677">
                  <a:moveTo>
                    <a:pt x="0" y="0"/>
                  </a:moveTo>
                  <a:lnTo>
                    <a:pt x="4180677" y="0"/>
                  </a:lnTo>
                  <a:lnTo>
                    <a:pt x="4180677" y="357314"/>
                  </a:lnTo>
                  <a:lnTo>
                    <a:pt x="0" y="357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4180677" cy="41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43019" y="4464922"/>
            <a:ext cx="5320547" cy="616826"/>
            <a:chOff x="0" y="0"/>
            <a:chExt cx="2716856" cy="31497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716856" cy="314973"/>
            </a:xfrm>
            <a:custGeom>
              <a:avLst/>
              <a:gdLst/>
              <a:ahLst/>
              <a:cxnLst/>
              <a:rect r="r" b="b" t="t" l="l"/>
              <a:pathLst>
                <a:path h="314973" w="2716856">
                  <a:moveTo>
                    <a:pt x="0" y="0"/>
                  </a:moveTo>
                  <a:lnTo>
                    <a:pt x="2716856" y="0"/>
                  </a:lnTo>
                  <a:lnTo>
                    <a:pt x="2716856" y="314973"/>
                  </a:lnTo>
                  <a:lnTo>
                    <a:pt x="0" y="3149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2716856" cy="372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88283" y="6086007"/>
            <a:ext cx="6850544" cy="768694"/>
            <a:chOff x="0" y="0"/>
            <a:chExt cx="3498126" cy="39252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498126" cy="392522"/>
            </a:xfrm>
            <a:custGeom>
              <a:avLst/>
              <a:gdLst/>
              <a:ahLst/>
              <a:cxnLst/>
              <a:rect r="r" b="b" t="t" l="l"/>
              <a:pathLst>
                <a:path h="392522" w="3498126">
                  <a:moveTo>
                    <a:pt x="0" y="0"/>
                  </a:moveTo>
                  <a:lnTo>
                    <a:pt x="3498126" y="0"/>
                  </a:lnTo>
                  <a:lnTo>
                    <a:pt x="3498126" y="392522"/>
                  </a:lnTo>
                  <a:lnTo>
                    <a:pt x="0" y="392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498126" cy="449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88283" y="8403852"/>
            <a:ext cx="8899071" cy="800517"/>
            <a:chOff x="0" y="0"/>
            <a:chExt cx="4544175" cy="40877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544175" cy="408772"/>
            </a:xfrm>
            <a:custGeom>
              <a:avLst/>
              <a:gdLst/>
              <a:ahLst/>
              <a:cxnLst/>
              <a:rect r="r" b="b" t="t" l="l"/>
              <a:pathLst>
                <a:path h="408772" w="4544175">
                  <a:moveTo>
                    <a:pt x="0" y="0"/>
                  </a:moveTo>
                  <a:lnTo>
                    <a:pt x="4544175" y="0"/>
                  </a:lnTo>
                  <a:lnTo>
                    <a:pt x="4544175" y="408772"/>
                  </a:lnTo>
                  <a:lnTo>
                    <a:pt x="0" y="408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4544175" cy="4659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58141">
            <a:off x="-5745552" y="-1115010"/>
            <a:ext cx="17757405" cy="13318053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29811" y="1590380"/>
            <a:ext cx="13428377" cy="7667920"/>
            <a:chOff x="0" y="0"/>
            <a:chExt cx="17904503" cy="102238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8289175" y="0"/>
              <a:ext cx="9615328" cy="10223893"/>
            </a:xfrm>
            <a:custGeom>
              <a:avLst/>
              <a:gdLst/>
              <a:ahLst/>
              <a:cxnLst/>
              <a:rect r="r" b="b" t="t" l="l"/>
              <a:pathLst>
                <a:path h="10223893" w="9615328">
                  <a:moveTo>
                    <a:pt x="0" y="0"/>
                  </a:moveTo>
                  <a:lnTo>
                    <a:pt x="9615328" y="0"/>
                  </a:lnTo>
                  <a:lnTo>
                    <a:pt x="9615328" y="10223893"/>
                  </a:lnTo>
                  <a:lnTo>
                    <a:pt x="0" y="1022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000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89175" cy="10223893"/>
            </a:xfrm>
            <a:custGeom>
              <a:avLst/>
              <a:gdLst/>
              <a:ahLst/>
              <a:cxnLst/>
              <a:rect r="r" b="b" t="t" l="l"/>
              <a:pathLst>
                <a:path h="10223893" w="8289175">
                  <a:moveTo>
                    <a:pt x="0" y="0"/>
                  </a:moveTo>
                  <a:lnTo>
                    <a:pt x="8289175" y="0"/>
                  </a:lnTo>
                  <a:lnTo>
                    <a:pt x="8289175" y="10223893"/>
                  </a:lnTo>
                  <a:lnTo>
                    <a:pt x="0" y="1022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8055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67512" y="620645"/>
            <a:ext cx="2552975" cy="81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26"/>
              </a:lnSpc>
            </a:pPr>
            <a:r>
              <a:rPr lang="en-US" sz="5355">
                <a:solidFill>
                  <a:srgbClr val="ED3D1C"/>
                </a:solidFill>
                <a:cs typeface="ฟ้อนต์ Bold"/>
              </a:rPr>
              <a:t>ผลลลัพธ์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0E2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58141">
            <a:off x="-5745552" y="-1115010"/>
            <a:ext cx="17757405" cy="13318053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07845" y="4361336"/>
            <a:ext cx="6672310" cy="1402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27"/>
              </a:lnSpc>
            </a:pPr>
            <a:r>
              <a:rPr lang="en-US" sz="8162">
                <a:solidFill>
                  <a:srgbClr val="ED3D1C"/>
                </a:solidFill>
                <a:cs typeface="ฟ้อนต์ Bold"/>
              </a:rPr>
              <a:t>สรุปผลการวิจัย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1904" y="1253583"/>
            <a:ext cx="15424193" cy="1017269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88056" y="406628"/>
            <a:ext cx="6111888" cy="1282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9"/>
              </a:lnSpc>
              <a:spcBef>
                <a:spcPct val="0"/>
              </a:spcBef>
            </a:pPr>
            <a:r>
              <a:rPr lang="en-US" sz="4559" spc="205">
                <a:solidFill>
                  <a:srgbClr val="000000"/>
                </a:solidFill>
                <a:cs typeface="Anton Bold"/>
              </a:rPr>
              <a:t>ข้อมูลพื้นฐาน ที่ใช้ในการทดสอบ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62750" y="6244111"/>
            <a:ext cx="247725" cy="428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7"/>
              </a:lnSpc>
              <a:spcBef>
                <a:spcPct val="0"/>
              </a:spcBef>
            </a:pPr>
            <a:r>
              <a:rPr lang="en-US" sz="3006" spc="135">
                <a:solidFill>
                  <a:srgbClr val="000000"/>
                </a:solidFill>
                <a:latin typeface="Anton Bold"/>
              </a:rPr>
              <a:t>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11856" y="4858238"/>
            <a:ext cx="457197" cy="517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5"/>
              </a:lnSpc>
              <a:spcBef>
                <a:spcPct val="0"/>
              </a:spcBef>
            </a:pPr>
            <a:r>
              <a:rPr lang="en-US" sz="3720" spc="167">
                <a:solidFill>
                  <a:srgbClr val="000000"/>
                </a:solidFill>
                <a:latin typeface="Anton Bold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00281" y="6222265"/>
            <a:ext cx="446919" cy="504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3"/>
              </a:lnSpc>
              <a:spcBef>
                <a:spcPct val="0"/>
              </a:spcBef>
            </a:pPr>
            <a:r>
              <a:rPr lang="en-US" sz="3507" spc="157">
                <a:solidFill>
                  <a:srgbClr val="000000"/>
                </a:solidFill>
                <a:latin typeface="Anton Bold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79997" y="6154692"/>
            <a:ext cx="306522" cy="517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5"/>
              </a:lnSpc>
              <a:spcBef>
                <a:spcPct val="0"/>
              </a:spcBef>
            </a:pPr>
            <a:r>
              <a:rPr lang="en-US" sz="3720" spc="167">
                <a:solidFill>
                  <a:srgbClr val="000000"/>
                </a:solidFill>
                <a:latin typeface="Anton Bold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22705" y="6208926"/>
            <a:ext cx="306522" cy="517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5"/>
              </a:lnSpc>
              <a:spcBef>
                <a:spcPct val="0"/>
              </a:spcBef>
            </a:pPr>
            <a:r>
              <a:rPr lang="en-US" sz="3720" spc="167">
                <a:solidFill>
                  <a:srgbClr val="000000"/>
                </a:solidFill>
                <a:latin typeface="Anton Bold"/>
              </a:rPr>
              <a:t>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59926" y="2194161"/>
            <a:ext cx="607873" cy="517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5"/>
              </a:lnSpc>
              <a:spcBef>
                <a:spcPct val="0"/>
              </a:spcBef>
            </a:pPr>
            <a:r>
              <a:rPr lang="en-US" sz="3720" spc="167">
                <a:solidFill>
                  <a:srgbClr val="000000"/>
                </a:solidFill>
                <a:latin typeface="Anton Bold"/>
              </a:rPr>
              <a:t>20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0E2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58141">
            <a:off x="-5745552" y="-1115010"/>
            <a:ext cx="17757405" cy="13318053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392895" y="3637436"/>
            <a:ext cx="5502209" cy="285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27"/>
              </a:lnSpc>
            </a:pPr>
            <a:r>
              <a:rPr lang="en-US" sz="8162">
                <a:solidFill>
                  <a:srgbClr val="ED3D1C"/>
                </a:solidFill>
                <a:cs typeface="ฟ้อนต์ Bold"/>
              </a:rPr>
              <a:t>สรุปผลการทดสอบระบบ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58141">
            <a:off x="-5745552" y="-1115010"/>
            <a:ext cx="17757405" cy="13318053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4673887" cy="3774144"/>
          </a:xfrm>
          <a:custGeom>
            <a:avLst/>
            <a:gdLst/>
            <a:ahLst/>
            <a:cxnLst/>
            <a:rect r="r" b="b" t="t" l="l"/>
            <a:pathLst>
              <a:path h="3774144" w="4673887">
                <a:moveTo>
                  <a:pt x="0" y="0"/>
                </a:moveTo>
                <a:lnTo>
                  <a:pt x="4673887" y="0"/>
                </a:lnTo>
                <a:lnTo>
                  <a:pt x="4673887" y="3774144"/>
                </a:lnTo>
                <a:lnTo>
                  <a:pt x="0" y="3774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27051" y="-133350"/>
            <a:ext cx="4633897" cy="117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3"/>
              </a:lnSpc>
            </a:pPr>
            <a:r>
              <a:rPr lang="en-US" sz="6874">
                <a:solidFill>
                  <a:srgbClr val="ED3D1C"/>
                </a:solidFill>
                <a:latin typeface="ฟ้อนต์ Bold"/>
              </a:rPr>
              <a:t>Unit Test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6193" y="1206401"/>
            <a:ext cx="4875690" cy="3937099"/>
          </a:xfrm>
          <a:custGeom>
            <a:avLst/>
            <a:gdLst/>
            <a:ahLst/>
            <a:cxnLst/>
            <a:rect r="r" b="b" t="t" l="l"/>
            <a:pathLst>
              <a:path h="3937099" w="4875690">
                <a:moveTo>
                  <a:pt x="0" y="0"/>
                </a:moveTo>
                <a:lnTo>
                  <a:pt x="4875689" y="0"/>
                </a:lnTo>
                <a:lnTo>
                  <a:pt x="4875689" y="3937099"/>
                </a:lnTo>
                <a:lnTo>
                  <a:pt x="0" y="3937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81463" y="1044717"/>
            <a:ext cx="4877837" cy="3938833"/>
          </a:xfrm>
          <a:custGeom>
            <a:avLst/>
            <a:gdLst/>
            <a:ahLst/>
            <a:cxnLst/>
            <a:rect r="r" b="b" t="t" l="l"/>
            <a:pathLst>
              <a:path h="3938833" w="4877837">
                <a:moveTo>
                  <a:pt x="0" y="0"/>
                </a:moveTo>
                <a:lnTo>
                  <a:pt x="4877837" y="0"/>
                </a:lnTo>
                <a:lnTo>
                  <a:pt x="4877837" y="3938833"/>
                </a:lnTo>
                <a:lnTo>
                  <a:pt x="0" y="3938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8879" y="6016804"/>
            <a:ext cx="4014258" cy="3241496"/>
          </a:xfrm>
          <a:custGeom>
            <a:avLst/>
            <a:gdLst/>
            <a:ahLst/>
            <a:cxnLst/>
            <a:rect r="r" b="b" t="t" l="l"/>
            <a:pathLst>
              <a:path h="3241496" w="4014258">
                <a:moveTo>
                  <a:pt x="0" y="0"/>
                </a:moveTo>
                <a:lnTo>
                  <a:pt x="4014259" y="0"/>
                </a:lnTo>
                <a:lnTo>
                  <a:pt x="4014259" y="3241496"/>
                </a:lnTo>
                <a:lnTo>
                  <a:pt x="0" y="3241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59813" y="5927861"/>
            <a:ext cx="4124404" cy="3330439"/>
          </a:xfrm>
          <a:custGeom>
            <a:avLst/>
            <a:gdLst/>
            <a:ahLst/>
            <a:cxnLst/>
            <a:rect r="r" b="b" t="t" l="l"/>
            <a:pathLst>
              <a:path h="3330439" w="4124404">
                <a:moveTo>
                  <a:pt x="0" y="0"/>
                </a:moveTo>
                <a:lnTo>
                  <a:pt x="4124404" y="0"/>
                </a:lnTo>
                <a:lnTo>
                  <a:pt x="4124404" y="3330439"/>
                </a:lnTo>
                <a:lnTo>
                  <a:pt x="0" y="33304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48926" y="5927861"/>
            <a:ext cx="4124404" cy="3330439"/>
          </a:xfrm>
          <a:custGeom>
            <a:avLst/>
            <a:gdLst/>
            <a:ahLst/>
            <a:cxnLst/>
            <a:rect r="r" b="b" t="t" l="l"/>
            <a:pathLst>
              <a:path h="3330439" w="4124404">
                <a:moveTo>
                  <a:pt x="0" y="0"/>
                </a:moveTo>
                <a:lnTo>
                  <a:pt x="4124404" y="0"/>
                </a:lnTo>
                <a:lnTo>
                  <a:pt x="4124404" y="3330439"/>
                </a:lnTo>
                <a:lnTo>
                  <a:pt x="0" y="33304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37581" y="5927861"/>
            <a:ext cx="4124404" cy="3330439"/>
          </a:xfrm>
          <a:custGeom>
            <a:avLst/>
            <a:gdLst/>
            <a:ahLst/>
            <a:cxnLst/>
            <a:rect r="r" b="b" t="t" l="l"/>
            <a:pathLst>
              <a:path h="3330439" w="4124404">
                <a:moveTo>
                  <a:pt x="0" y="0"/>
                </a:moveTo>
                <a:lnTo>
                  <a:pt x="4124404" y="0"/>
                </a:lnTo>
                <a:lnTo>
                  <a:pt x="4124404" y="3330439"/>
                </a:lnTo>
                <a:lnTo>
                  <a:pt x="0" y="33304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71335" y="1149251"/>
            <a:ext cx="1640801" cy="427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7"/>
              </a:lnSpc>
            </a:pPr>
            <a:r>
              <a:rPr lang="en-US" sz="2434">
                <a:solidFill>
                  <a:srgbClr val="ED3D1C"/>
                </a:solidFill>
                <a:latin typeface="ฟ้อนต์ Bold"/>
              </a:rPr>
              <a:t>3 should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07201" y="1334212"/>
            <a:ext cx="1640801" cy="427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7"/>
              </a:lnSpc>
            </a:pPr>
            <a:r>
              <a:rPr lang="en-US" sz="2434">
                <a:solidFill>
                  <a:srgbClr val="ED3D1C"/>
                </a:solidFill>
                <a:latin typeface="ฟ้อนต์ Bold"/>
              </a:rPr>
              <a:t>4 should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53463" y="1149251"/>
            <a:ext cx="1640801" cy="427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7"/>
              </a:lnSpc>
            </a:pPr>
            <a:r>
              <a:rPr lang="en-US" sz="2434">
                <a:solidFill>
                  <a:srgbClr val="ED3D1C"/>
                </a:solidFill>
                <a:latin typeface="ฟ้อนต์ Bold"/>
              </a:rPr>
              <a:t>5 should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06907" y="6080107"/>
            <a:ext cx="1640801" cy="427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7"/>
              </a:lnSpc>
            </a:pPr>
            <a:r>
              <a:rPr lang="en-US" sz="2434">
                <a:solidFill>
                  <a:srgbClr val="ED3D1C"/>
                </a:solidFill>
                <a:latin typeface="ฟ้อนต์ Bold"/>
              </a:rPr>
              <a:t>5 should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43416" y="5959654"/>
            <a:ext cx="1640801" cy="427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7"/>
              </a:lnSpc>
            </a:pPr>
            <a:r>
              <a:rPr lang="en-US" sz="2434">
                <a:solidFill>
                  <a:srgbClr val="ED3D1C"/>
                </a:solidFill>
                <a:latin typeface="ฟ้อนต์ Bold"/>
              </a:rPr>
              <a:t>10 should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71882" y="5959654"/>
            <a:ext cx="1640801" cy="427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7"/>
              </a:lnSpc>
            </a:pPr>
            <a:r>
              <a:rPr lang="en-US" sz="2434">
                <a:solidFill>
                  <a:srgbClr val="ED3D1C"/>
                </a:solidFill>
                <a:latin typeface="ฟ้อนต์ Bold"/>
              </a:rPr>
              <a:t>9 should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868880" y="5959654"/>
            <a:ext cx="1640801" cy="427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7"/>
              </a:lnSpc>
            </a:pPr>
            <a:r>
              <a:rPr lang="en-US" sz="2434">
                <a:solidFill>
                  <a:srgbClr val="ED3D1C"/>
                </a:solidFill>
                <a:latin typeface="ฟ้อนต์ Bold"/>
              </a:rPr>
              <a:t>8 should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58141">
            <a:off x="-5745552" y="-1115010"/>
            <a:ext cx="17757405" cy="13318053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648" y="1820917"/>
            <a:ext cx="8229352" cy="6645166"/>
          </a:xfrm>
          <a:custGeom>
            <a:avLst/>
            <a:gdLst/>
            <a:ahLst/>
            <a:cxnLst/>
            <a:rect r="r" b="b" t="t" l="l"/>
            <a:pathLst>
              <a:path h="6645166" w="8229352">
                <a:moveTo>
                  <a:pt x="0" y="0"/>
                </a:moveTo>
                <a:lnTo>
                  <a:pt x="8229352" y="0"/>
                </a:lnTo>
                <a:lnTo>
                  <a:pt x="8229352" y="6645166"/>
                </a:lnTo>
                <a:lnTo>
                  <a:pt x="0" y="6645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48187" y="1989780"/>
            <a:ext cx="7811113" cy="6307440"/>
          </a:xfrm>
          <a:custGeom>
            <a:avLst/>
            <a:gdLst/>
            <a:ahLst/>
            <a:cxnLst/>
            <a:rect r="r" b="b" t="t" l="l"/>
            <a:pathLst>
              <a:path h="6307440" w="7811113">
                <a:moveTo>
                  <a:pt x="0" y="0"/>
                </a:moveTo>
                <a:lnTo>
                  <a:pt x="7811113" y="0"/>
                </a:lnTo>
                <a:lnTo>
                  <a:pt x="7811113" y="6307440"/>
                </a:lnTo>
                <a:lnTo>
                  <a:pt x="0" y="6307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27051" y="372991"/>
            <a:ext cx="4633897" cy="117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3"/>
              </a:lnSpc>
            </a:pPr>
            <a:r>
              <a:rPr lang="en-US" sz="6874">
                <a:solidFill>
                  <a:srgbClr val="ED3D1C"/>
                </a:solidFill>
                <a:latin typeface="ฟ้อนต์ Bold"/>
              </a:rPr>
              <a:t>E2E Test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58141">
            <a:off x="-5745552" y="-1115010"/>
            <a:ext cx="17757405" cy="13318053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067791" y="1028700"/>
            <a:ext cx="10191509" cy="8229600"/>
          </a:xfrm>
          <a:custGeom>
            <a:avLst/>
            <a:gdLst/>
            <a:ahLst/>
            <a:cxnLst/>
            <a:rect r="r" b="b" t="t" l="l"/>
            <a:pathLst>
              <a:path h="8229600" w="10191509">
                <a:moveTo>
                  <a:pt x="0" y="0"/>
                </a:moveTo>
                <a:lnTo>
                  <a:pt x="10191509" y="0"/>
                </a:lnTo>
                <a:lnTo>
                  <a:pt x="101915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5997" y="952500"/>
            <a:ext cx="5728499" cy="745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1810" indent="-475905" lvl="1">
              <a:lnSpc>
                <a:spcPts val="6171"/>
              </a:lnSpc>
              <a:buFont typeface="Arial"/>
              <a:buChar char="•"/>
            </a:pPr>
            <a:r>
              <a:rPr lang="en-US" sz="4408">
                <a:solidFill>
                  <a:srgbClr val="EBEFF6"/>
                </a:solidFill>
                <a:latin typeface="ฟ้อนต์ Bold"/>
                <a:cs typeface="ฟ้อนต์ Bold"/>
              </a:rPr>
              <a:t>ครั้งที่ 1 : 17 ส.ค. 66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5997" y="1815229"/>
            <a:ext cx="5857649" cy="745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1810" indent="-475905" lvl="1">
              <a:lnSpc>
                <a:spcPts val="6171"/>
              </a:lnSpc>
              <a:buFont typeface="Arial"/>
              <a:buChar char="•"/>
            </a:pPr>
            <a:r>
              <a:rPr lang="en-US" sz="4408">
                <a:solidFill>
                  <a:srgbClr val="EBEFF6"/>
                </a:solidFill>
                <a:latin typeface="ฟ้อนต์ Bold"/>
                <a:cs typeface="ฟ้อนต์ Bold"/>
              </a:rPr>
              <a:t>ครั้งที่ 2 : 23 ก.ย. 66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5997" y="2675732"/>
            <a:ext cx="5857649" cy="745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1810" indent="-475905" lvl="1">
              <a:lnSpc>
                <a:spcPts val="6171"/>
              </a:lnSpc>
              <a:buFont typeface="Arial"/>
              <a:buChar char="•"/>
            </a:pPr>
            <a:r>
              <a:rPr lang="en-US" sz="4408">
                <a:solidFill>
                  <a:srgbClr val="EBEFF6"/>
                </a:solidFill>
                <a:latin typeface="ฟ้อนต์ Bold"/>
                <a:cs typeface="ฟ้อนต์ Bold"/>
              </a:rPr>
              <a:t>ครั้งที่ 3 : 14 ต.ค. 66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5997" y="3536236"/>
            <a:ext cx="5857649" cy="745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1810" indent="-475905" lvl="1">
              <a:lnSpc>
                <a:spcPts val="6171"/>
              </a:lnSpc>
              <a:buFont typeface="Arial"/>
              <a:buChar char="•"/>
            </a:pPr>
            <a:r>
              <a:rPr lang="en-US" sz="4408">
                <a:solidFill>
                  <a:srgbClr val="EBEFF6"/>
                </a:solidFill>
                <a:latin typeface="ฟ้อนต์ Bold"/>
                <a:cs typeface="ฟ้อนต์ Bold"/>
              </a:rPr>
              <a:t>ครั้งที่ 4 : 22 ต.ค. 66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5997" y="4396739"/>
            <a:ext cx="5857649" cy="745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1810" indent="-475905" lvl="1">
              <a:lnSpc>
                <a:spcPts val="6171"/>
              </a:lnSpc>
              <a:buFont typeface="Arial"/>
              <a:buChar char="•"/>
            </a:pPr>
            <a:r>
              <a:rPr lang="en-US" sz="4408">
                <a:solidFill>
                  <a:srgbClr val="EBEFF6"/>
                </a:solidFill>
                <a:latin typeface="ฟ้อนต์ Bold"/>
                <a:cs typeface="ฟ้อนต์ Bold"/>
              </a:rPr>
              <a:t>ครั้งที่ 5 : 25 ต.ค. 66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837513"/>
            <a:ext cx="5659245" cy="76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67"/>
              </a:lnSpc>
            </a:pPr>
            <a:r>
              <a:rPr lang="en-US" sz="4476">
                <a:solidFill>
                  <a:srgbClr val="EBEFF6"/>
                </a:solidFill>
                <a:latin typeface="ฟ้อนต์ Bold"/>
              </a:rPr>
              <a:t>Unit Test : 44 should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837832"/>
            <a:ext cx="5659245" cy="781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77"/>
              </a:lnSpc>
            </a:pPr>
            <a:r>
              <a:rPr lang="en-US" sz="4627">
                <a:solidFill>
                  <a:srgbClr val="EBEFF6"/>
                </a:solidFill>
                <a:latin typeface="ฟ้อนต์ Bold"/>
              </a:rPr>
              <a:t>E2E Test : 32 should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295973"/>
            <a:ext cx="5659245" cy="962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81"/>
              </a:lnSpc>
            </a:pPr>
            <a:r>
              <a:rPr lang="en-US" sz="5701">
                <a:solidFill>
                  <a:srgbClr val="ED3D1C"/>
                </a:solidFill>
                <a:latin typeface="ฟ้อนต์ Bold"/>
              </a:rPr>
              <a:t>Sum : 76 should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0E2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58141">
            <a:off x="-5745552" y="-1115010"/>
            <a:ext cx="17757405" cy="13318053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14806" y="3624208"/>
            <a:ext cx="10858387" cy="2743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51"/>
              </a:lnSpc>
            </a:pPr>
            <a:r>
              <a:rPr lang="en-US" sz="16107">
                <a:solidFill>
                  <a:srgbClr val="ED3D1C"/>
                </a:solidFill>
                <a:latin typeface="Alata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E2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58141">
            <a:off x="-5745552" y="-1115010"/>
            <a:ext cx="17757405" cy="13318053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094045" y="414338"/>
            <a:ext cx="609990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19"/>
              </a:lnSpc>
            </a:pPr>
            <a:r>
              <a:rPr lang="en-US" sz="8099">
                <a:solidFill>
                  <a:srgbClr val="ED3D1C"/>
                </a:solidFill>
                <a:latin typeface="ฟ้อนต์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65113" y="1957861"/>
            <a:ext cx="6478887" cy="7305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92171" indent="-446086" lvl="1">
              <a:lnSpc>
                <a:spcPts val="5785"/>
              </a:lnSpc>
              <a:buFont typeface="Arial"/>
              <a:buChar char="•"/>
            </a:pPr>
            <a:r>
              <a:rPr lang="en-US" sz="4132">
                <a:solidFill>
                  <a:srgbClr val="FFFFFF"/>
                </a:solidFill>
                <a:cs typeface="ฟ้อนต์ Light"/>
              </a:rPr>
              <a:t>ที่มาและความสำคัญ</a:t>
            </a:r>
          </a:p>
          <a:p>
            <a:pPr algn="just" marL="892171" indent="-446086" lvl="1">
              <a:lnSpc>
                <a:spcPts val="5785"/>
              </a:lnSpc>
              <a:buFont typeface="Arial"/>
              <a:buChar char="•"/>
            </a:pPr>
            <a:r>
              <a:rPr lang="en-US" sz="4132">
                <a:solidFill>
                  <a:srgbClr val="FFFFFF"/>
                </a:solidFill>
                <a:cs typeface="ฟ้อนต์ Light"/>
              </a:rPr>
              <a:t>วัตถุประสงค์</a:t>
            </a:r>
          </a:p>
          <a:p>
            <a:pPr algn="just" marL="892171" indent="-446086" lvl="1">
              <a:lnSpc>
                <a:spcPts val="5785"/>
              </a:lnSpc>
              <a:buFont typeface="Arial"/>
              <a:buChar char="•"/>
            </a:pPr>
            <a:r>
              <a:rPr lang="en-US" sz="4132">
                <a:solidFill>
                  <a:srgbClr val="FFFFFF"/>
                </a:solidFill>
                <a:cs typeface="ฟ้อนต์ Light"/>
              </a:rPr>
              <a:t>เทคโนโลยีที่ใช้</a:t>
            </a:r>
          </a:p>
          <a:p>
            <a:pPr algn="just" marL="892173" indent="-446086" lvl="1">
              <a:lnSpc>
                <a:spcPts val="5785"/>
              </a:lnSpc>
              <a:buFont typeface="Arial"/>
              <a:buChar char="•"/>
            </a:pPr>
            <a:r>
              <a:rPr lang="en-US" sz="4132">
                <a:solidFill>
                  <a:srgbClr val="FFFFFF"/>
                </a:solidFill>
                <a:cs typeface="ฟ้อนต์ Light"/>
              </a:rPr>
              <a:t>วิธีการวิจัย</a:t>
            </a:r>
          </a:p>
          <a:p>
            <a:pPr algn="just" marL="1784345" indent="-594782" lvl="2">
              <a:lnSpc>
                <a:spcPts val="5785"/>
              </a:lnSpc>
              <a:buFont typeface="Arial"/>
              <a:buChar char="⚬"/>
            </a:pPr>
            <a:r>
              <a:rPr lang="en-US" sz="4132">
                <a:solidFill>
                  <a:srgbClr val="FFFFFF"/>
                </a:solidFill>
                <a:latin typeface="ฟ้อนต์ Light"/>
              </a:rPr>
              <a:t>Use Case</a:t>
            </a:r>
          </a:p>
          <a:p>
            <a:pPr algn="just" marL="1784345" indent="-594782" lvl="2">
              <a:lnSpc>
                <a:spcPts val="5785"/>
              </a:lnSpc>
              <a:buFont typeface="Arial"/>
              <a:buChar char="⚬"/>
            </a:pPr>
            <a:r>
              <a:rPr lang="en-US" sz="4132">
                <a:solidFill>
                  <a:srgbClr val="FFFFFF"/>
                </a:solidFill>
                <a:latin typeface="ฟ้อนต์ Light"/>
              </a:rPr>
              <a:t>Sequence Diagram</a:t>
            </a:r>
          </a:p>
          <a:p>
            <a:pPr algn="just" marL="1784345" indent="-594782" lvl="2">
              <a:lnSpc>
                <a:spcPts val="5785"/>
              </a:lnSpc>
              <a:buFont typeface="Arial"/>
              <a:buChar char="⚬"/>
            </a:pPr>
            <a:r>
              <a:rPr lang="en-US" sz="4132">
                <a:solidFill>
                  <a:srgbClr val="FFFFFF"/>
                </a:solidFill>
                <a:latin typeface="ฟ้อนต์ Light"/>
              </a:rPr>
              <a:t>User Interface</a:t>
            </a:r>
          </a:p>
          <a:p>
            <a:pPr algn="just" marL="1784345" indent="-594782" lvl="2">
              <a:lnSpc>
                <a:spcPts val="5785"/>
              </a:lnSpc>
              <a:buFont typeface="Arial"/>
              <a:buChar char="⚬"/>
            </a:pPr>
            <a:r>
              <a:rPr lang="en-US" sz="4132">
                <a:solidFill>
                  <a:srgbClr val="FFFFFF"/>
                </a:solidFill>
                <a:cs typeface="ฟ้อนต์ Light"/>
              </a:rPr>
              <a:t>ทดสอบระบบ</a:t>
            </a:r>
          </a:p>
          <a:p>
            <a:pPr algn="just" marL="892171" indent="-446086" lvl="1">
              <a:lnSpc>
                <a:spcPts val="5785"/>
              </a:lnSpc>
              <a:buFont typeface="Arial"/>
              <a:buChar char="•"/>
            </a:pPr>
            <a:r>
              <a:rPr lang="en-US" sz="4132">
                <a:solidFill>
                  <a:srgbClr val="FFFFFF"/>
                </a:solidFill>
                <a:cs typeface="ฟ้อนต์ Light"/>
              </a:rPr>
              <a:t>สรุปผลการวิจัย</a:t>
            </a:r>
          </a:p>
          <a:p>
            <a:pPr algn="just" marL="892171" indent="-446086" lvl="1">
              <a:lnSpc>
                <a:spcPts val="5785"/>
              </a:lnSpc>
              <a:buFont typeface="Arial"/>
              <a:buChar char="•"/>
            </a:pPr>
            <a:r>
              <a:rPr lang="en-US" sz="4132">
                <a:solidFill>
                  <a:srgbClr val="FFFFFF"/>
                </a:solidFill>
                <a:cs typeface="ฟ้อนต์ Light"/>
              </a:rPr>
              <a:t>สรุปผลการทดสอบระบบ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E2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58141">
            <a:off x="-5745552" y="-1115010"/>
            <a:ext cx="17757405" cy="13318053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820697"/>
            <a:ext cx="16230600" cy="561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6"/>
              </a:lnSpc>
            </a:pPr>
            <a:r>
              <a:rPr lang="en-US" sz="3746">
                <a:solidFill>
                  <a:srgbClr val="EBEFF6"/>
                </a:solidFill>
                <a:latin typeface="ฟ้อนต์"/>
                <a:cs typeface="ฟ้อนต์"/>
              </a:rPr>
              <a:t>- โครงกา</a:t>
            </a:r>
            <a:r>
              <a:rPr lang="en-US" sz="3746">
                <a:solidFill>
                  <a:srgbClr val="EBEFF6"/>
                </a:solidFill>
                <a:latin typeface="ฟ้อนต์"/>
                <a:cs typeface="ฟ้อนต์"/>
              </a:rPr>
              <a:t>รก่อสร้างประกอบด้วยค่าใช้จ่ายที่สำคัญหลายอย่างตัวอย่างเช่น ค่าวัสดุก่อสร้าง, ค่าแรงงาน ซึ่งเป็นต้นทุนในการดำเนินการโครงการแต่ละโครงการ</a:t>
            </a:r>
          </a:p>
          <a:p>
            <a:pPr>
              <a:lnSpc>
                <a:spcPts val="4496"/>
              </a:lnSpc>
            </a:pPr>
          </a:p>
          <a:p>
            <a:pPr>
              <a:lnSpc>
                <a:spcPts val="4496"/>
              </a:lnSpc>
            </a:pPr>
            <a:r>
              <a:rPr lang="en-US" sz="3746">
                <a:solidFill>
                  <a:srgbClr val="EBEFF6"/>
                </a:solidFill>
                <a:latin typeface="ฟ้อนต์"/>
                <a:cs typeface="ฟ้อนต์"/>
              </a:rPr>
              <a:t>- บริษัทใช้โปรแกรม MS Excel ในการบันทึกและจัดการข้อมูลค่าใช้จ่ายเหล่านี้</a:t>
            </a:r>
          </a:p>
          <a:p>
            <a:pPr>
              <a:lnSpc>
                <a:spcPts val="4496"/>
              </a:lnSpc>
            </a:pPr>
          </a:p>
          <a:p>
            <a:pPr>
              <a:lnSpc>
                <a:spcPts val="4496"/>
              </a:lnSpc>
            </a:pPr>
            <a:r>
              <a:rPr lang="en-US" sz="3746">
                <a:solidFill>
                  <a:srgbClr val="EBEFF6"/>
                </a:solidFill>
                <a:latin typeface="ฟ้อนต์"/>
                <a:cs typeface="ฟ้อนต์"/>
              </a:rPr>
              <a:t>- บริษัทมีโครงการก่อสร้างจำนวนมากที่ต้องจัดการ และข้อมูลของโครงการต่างๆ มีการเชื่อมโยงกัน</a:t>
            </a:r>
          </a:p>
          <a:p>
            <a:pPr>
              <a:lnSpc>
                <a:spcPts val="4496"/>
              </a:lnSpc>
            </a:pPr>
          </a:p>
          <a:p>
            <a:pPr>
              <a:lnSpc>
                <a:spcPts val="4496"/>
              </a:lnSpc>
            </a:pPr>
            <a:r>
              <a:rPr lang="en-US" sz="3746">
                <a:solidFill>
                  <a:srgbClr val="EBEFF6"/>
                </a:solidFill>
                <a:latin typeface="ฟ้อนต์"/>
                <a:cs typeface="ฟ้อนต์"/>
              </a:rPr>
              <a:t>- ข้อจำกัดของการใช้ MS Excel คือ การจัดการข้อมูลที่ซับซ้อนและการเชื่อมโยงข้อมูลระหว่างโครงการทำให้ไม่เป็นไปตามที่ต้องการ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66551" y="1028700"/>
            <a:ext cx="7354897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ED3D1C"/>
                </a:solidFill>
                <a:cs typeface="ฟ้อนต์ Medium"/>
              </a:rPr>
              <a:t>ที่มาและความสำคัญ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58141">
            <a:off x="-5745552" y="-1115010"/>
            <a:ext cx="17757405" cy="13318053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8164444">
            <a:off x="3527642" y="1804392"/>
            <a:ext cx="3190289" cy="901257"/>
          </a:xfrm>
          <a:custGeom>
            <a:avLst/>
            <a:gdLst/>
            <a:ahLst/>
            <a:cxnLst/>
            <a:rect r="r" b="b" t="t" l="l"/>
            <a:pathLst>
              <a:path h="901257" w="3190289">
                <a:moveTo>
                  <a:pt x="0" y="0"/>
                </a:moveTo>
                <a:lnTo>
                  <a:pt x="3190288" y="0"/>
                </a:lnTo>
                <a:lnTo>
                  <a:pt x="3190288" y="901256"/>
                </a:lnTo>
                <a:lnTo>
                  <a:pt x="0" y="901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3337300">
            <a:off x="11417106" y="2375449"/>
            <a:ext cx="2835069" cy="800907"/>
          </a:xfrm>
          <a:custGeom>
            <a:avLst/>
            <a:gdLst/>
            <a:ahLst/>
            <a:cxnLst/>
            <a:rect r="r" b="b" t="t" l="l"/>
            <a:pathLst>
              <a:path h="800907" w="2835069">
                <a:moveTo>
                  <a:pt x="0" y="800907"/>
                </a:moveTo>
                <a:lnTo>
                  <a:pt x="2835070" y="800907"/>
                </a:lnTo>
                <a:lnTo>
                  <a:pt x="2835070" y="0"/>
                </a:lnTo>
                <a:lnTo>
                  <a:pt x="0" y="0"/>
                </a:lnTo>
                <a:lnTo>
                  <a:pt x="0" y="8009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695700"/>
            <a:ext cx="7568335" cy="290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EBEFF6"/>
                </a:solidFill>
                <a:latin typeface="ฟ้อนต์"/>
                <a:cs typeface="ฟ้อนต์"/>
              </a:rPr>
              <a:t>1. เพื่อพัฒนาระบบการจัดการควบคุมต้นทุนโครงการก่อสร้าง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54589" y="4181475"/>
            <a:ext cx="7804711" cy="193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EBEFF6"/>
                </a:solidFill>
                <a:latin typeface="ฟ้อนต์"/>
                <a:cs typeface="ฟ้อนต์"/>
              </a:rPr>
              <a:t>2. เพื่อจัดทำการทดสอบระบบแบบอัตโนมัติ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84282" y="1010877"/>
            <a:ext cx="511943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ED3D1C"/>
                </a:solidFill>
                <a:cs typeface="ฟ้อนต์ Medium"/>
              </a:rPr>
              <a:t>วัตถุประสงค์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9870" y="398289"/>
            <a:ext cx="17028260" cy="4837733"/>
            <a:chOff x="0" y="0"/>
            <a:chExt cx="7964949" cy="22628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64949" cy="2262844"/>
            </a:xfrm>
            <a:custGeom>
              <a:avLst/>
              <a:gdLst/>
              <a:ahLst/>
              <a:cxnLst/>
              <a:rect r="r" b="b" t="t" l="l"/>
              <a:pathLst>
                <a:path h="2262844" w="7964949">
                  <a:moveTo>
                    <a:pt x="45465" y="0"/>
                  </a:moveTo>
                  <a:lnTo>
                    <a:pt x="7919484" y="0"/>
                  </a:lnTo>
                  <a:cubicBezTo>
                    <a:pt x="7944594" y="0"/>
                    <a:pt x="7964949" y="20355"/>
                    <a:pt x="7964949" y="45465"/>
                  </a:cubicBezTo>
                  <a:lnTo>
                    <a:pt x="7964949" y="2217379"/>
                  </a:lnTo>
                  <a:cubicBezTo>
                    <a:pt x="7964949" y="2229437"/>
                    <a:pt x="7960159" y="2241001"/>
                    <a:pt x="7951633" y="2249528"/>
                  </a:cubicBezTo>
                  <a:cubicBezTo>
                    <a:pt x="7943107" y="2258054"/>
                    <a:pt x="7931542" y="2262844"/>
                    <a:pt x="7919484" y="2262844"/>
                  </a:cubicBezTo>
                  <a:lnTo>
                    <a:pt x="45465" y="2262844"/>
                  </a:lnTo>
                  <a:cubicBezTo>
                    <a:pt x="20355" y="2262844"/>
                    <a:pt x="0" y="2242489"/>
                    <a:pt x="0" y="2217379"/>
                  </a:cubicBezTo>
                  <a:lnTo>
                    <a:pt x="0" y="45465"/>
                  </a:lnTo>
                  <a:cubicBezTo>
                    <a:pt x="0" y="20355"/>
                    <a:pt x="20355" y="0"/>
                    <a:pt x="45465" y="0"/>
                  </a:cubicBezTo>
                  <a:close/>
                </a:path>
              </a:pathLst>
            </a:custGeom>
            <a:solidFill>
              <a:srgbClr val="04395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964949" cy="2300944"/>
            </a:xfrm>
            <a:prstGeom prst="rect">
              <a:avLst/>
            </a:prstGeom>
          </p:spPr>
          <p:txBody>
            <a:bodyPr anchor="ctr" rtlCol="false" tIns="28604" lIns="28604" bIns="28604" rIns="2860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15598" y="2112363"/>
            <a:ext cx="2256804" cy="1741594"/>
            <a:chOff x="0" y="0"/>
            <a:chExt cx="819481" cy="632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9481" cy="632400"/>
            </a:xfrm>
            <a:custGeom>
              <a:avLst/>
              <a:gdLst/>
              <a:ahLst/>
              <a:cxnLst/>
              <a:rect r="r" b="b" t="t" l="l"/>
              <a:pathLst>
                <a:path h="632400" w="819481">
                  <a:moveTo>
                    <a:pt x="316200" y="0"/>
                  </a:moveTo>
                  <a:lnTo>
                    <a:pt x="503281" y="0"/>
                  </a:lnTo>
                  <a:cubicBezTo>
                    <a:pt x="677914" y="0"/>
                    <a:pt x="819481" y="141568"/>
                    <a:pt x="819481" y="316200"/>
                  </a:cubicBezTo>
                  <a:lnTo>
                    <a:pt x="819481" y="316200"/>
                  </a:lnTo>
                  <a:cubicBezTo>
                    <a:pt x="819481" y="490833"/>
                    <a:pt x="677914" y="632400"/>
                    <a:pt x="503281" y="632400"/>
                  </a:cubicBezTo>
                  <a:lnTo>
                    <a:pt x="316200" y="632400"/>
                  </a:lnTo>
                  <a:cubicBezTo>
                    <a:pt x="141568" y="632400"/>
                    <a:pt x="0" y="490833"/>
                    <a:pt x="0" y="316200"/>
                  </a:cubicBezTo>
                  <a:lnTo>
                    <a:pt x="0" y="316200"/>
                  </a:lnTo>
                  <a:cubicBezTo>
                    <a:pt x="0" y="141568"/>
                    <a:pt x="141568" y="0"/>
                    <a:pt x="316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anchor="ctr" rtlCol="false" tIns="28604" lIns="28604" bIns="28604" rIns="2860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96011" y="1849394"/>
            <a:ext cx="2256804" cy="1741594"/>
            <a:chOff x="0" y="0"/>
            <a:chExt cx="819481" cy="632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9481" cy="632400"/>
            </a:xfrm>
            <a:custGeom>
              <a:avLst/>
              <a:gdLst/>
              <a:ahLst/>
              <a:cxnLst/>
              <a:rect r="r" b="b" t="t" l="l"/>
              <a:pathLst>
                <a:path h="632400" w="819481">
                  <a:moveTo>
                    <a:pt x="316200" y="0"/>
                  </a:moveTo>
                  <a:lnTo>
                    <a:pt x="503281" y="0"/>
                  </a:lnTo>
                  <a:cubicBezTo>
                    <a:pt x="677914" y="0"/>
                    <a:pt x="819481" y="141568"/>
                    <a:pt x="819481" y="316200"/>
                  </a:cubicBezTo>
                  <a:lnTo>
                    <a:pt x="819481" y="316200"/>
                  </a:lnTo>
                  <a:cubicBezTo>
                    <a:pt x="819481" y="490833"/>
                    <a:pt x="677914" y="632400"/>
                    <a:pt x="503281" y="632400"/>
                  </a:cubicBezTo>
                  <a:lnTo>
                    <a:pt x="316200" y="632400"/>
                  </a:lnTo>
                  <a:cubicBezTo>
                    <a:pt x="141568" y="632400"/>
                    <a:pt x="0" y="490833"/>
                    <a:pt x="0" y="316200"/>
                  </a:cubicBezTo>
                  <a:lnTo>
                    <a:pt x="0" y="316200"/>
                  </a:lnTo>
                  <a:cubicBezTo>
                    <a:pt x="0" y="141568"/>
                    <a:pt x="141568" y="0"/>
                    <a:pt x="316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anchor="ctr" rtlCol="false" tIns="28604" lIns="28604" bIns="28604" rIns="2860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972287" y="3401906"/>
            <a:ext cx="2256804" cy="1741594"/>
            <a:chOff x="0" y="0"/>
            <a:chExt cx="819481" cy="632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9481" cy="632400"/>
            </a:xfrm>
            <a:custGeom>
              <a:avLst/>
              <a:gdLst/>
              <a:ahLst/>
              <a:cxnLst/>
              <a:rect r="r" b="b" t="t" l="l"/>
              <a:pathLst>
                <a:path h="632400" w="819481">
                  <a:moveTo>
                    <a:pt x="316200" y="0"/>
                  </a:moveTo>
                  <a:lnTo>
                    <a:pt x="503281" y="0"/>
                  </a:lnTo>
                  <a:cubicBezTo>
                    <a:pt x="677914" y="0"/>
                    <a:pt x="819481" y="141568"/>
                    <a:pt x="819481" y="316200"/>
                  </a:cubicBezTo>
                  <a:lnTo>
                    <a:pt x="819481" y="316200"/>
                  </a:lnTo>
                  <a:cubicBezTo>
                    <a:pt x="819481" y="490833"/>
                    <a:pt x="677914" y="632400"/>
                    <a:pt x="503281" y="632400"/>
                  </a:cubicBezTo>
                  <a:lnTo>
                    <a:pt x="316200" y="632400"/>
                  </a:lnTo>
                  <a:cubicBezTo>
                    <a:pt x="141568" y="632400"/>
                    <a:pt x="0" y="490833"/>
                    <a:pt x="0" y="316200"/>
                  </a:cubicBezTo>
                  <a:lnTo>
                    <a:pt x="0" y="316200"/>
                  </a:lnTo>
                  <a:cubicBezTo>
                    <a:pt x="0" y="141568"/>
                    <a:pt x="141568" y="0"/>
                    <a:pt x="316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anchor="ctr" rtlCol="false" tIns="28604" lIns="28604" bIns="28604" rIns="2860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137643" y="3369663"/>
            <a:ext cx="2256804" cy="1741594"/>
            <a:chOff x="0" y="0"/>
            <a:chExt cx="819481" cy="632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9481" cy="632400"/>
            </a:xfrm>
            <a:custGeom>
              <a:avLst/>
              <a:gdLst/>
              <a:ahLst/>
              <a:cxnLst/>
              <a:rect r="r" b="b" t="t" l="l"/>
              <a:pathLst>
                <a:path h="632400" w="819481">
                  <a:moveTo>
                    <a:pt x="316200" y="0"/>
                  </a:moveTo>
                  <a:lnTo>
                    <a:pt x="503281" y="0"/>
                  </a:lnTo>
                  <a:cubicBezTo>
                    <a:pt x="677914" y="0"/>
                    <a:pt x="819481" y="141568"/>
                    <a:pt x="819481" y="316200"/>
                  </a:cubicBezTo>
                  <a:lnTo>
                    <a:pt x="819481" y="316200"/>
                  </a:lnTo>
                  <a:cubicBezTo>
                    <a:pt x="819481" y="490833"/>
                    <a:pt x="677914" y="632400"/>
                    <a:pt x="503281" y="632400"/>
                  </a:cubicBezTo>
                  <a:lnTo>
                    <a:pt x="316200" y="632400"/>
                  </a:lnTo>
                  <a:cubicBezTo>
                    <a:pt x="141568" y="632400"/>
                    <a:pt x="0" y="490833"/>
                    <a:pt x="0" y="316200"/>
                  </a:cubicBezTo>
                  <a:lnTo>
                    <a:pt x="0" y="316200"/>
                  </a:lnTo>
                  <a:cubicBezTo>
                    <a:pt x="0" y="141568"/>
                    <a:pt x="141568" y="0"/>
                    <a:pt x="316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anchor="ctr" rtlCol="false" tIns="28604" lIns="28604" bIns="28604" rIns="2860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074333" y="1849394"/>
            <a:ext cx="4184967" cy="1741594"/>
            <a:chOff x="0" y="0"/>
            <a:chExt cx="1519628" cy="632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19628" cy="632400"/>
            </a:xfrm>
            <a:custGeom>
              <a:avLst/>
              <a:gdLst/>
              <a:ahLst/>
              <a:cxnLst/>
              <a:rect r="r" b="b" t="t" l="l"/>
              <a:pathLst>
                <a:path h="632400" w="1519628">
                  <a:moveTo>
                    <a:pt x="184994" y="0"/>
                  </a:moveTo>
                  <a:lnTo>
                    <a:pt x="1334635" y="0"/>
                  </a:lnTo>
                  <a:cubicBezTo>
                    <a:pt x="1383698" y="0"/>
                    <a:pt x="1430752" y="19490"/>
                    <a:pt x="1465445" y="54183"/>
                  </a:cubicBezTo>
                  <a:cubicBezTo>
                    <a:pt x="1500138" y="88876"/>
                    <a:pt x="1519628" y="135930"/>
                    <a:pt x="1519628" y="184994"/>
                  </a:cubicBezTo>
                  <a:lnTo>
                    <a:pt x="1519628" y="447407"/>
                  </a:lnTo>
                  <a:cubicBezTo>
                    <a:pt x="1519628" y="496470"/>
                    <a:pt x="1500138" y="543524"/>
                    <a:pt x="1465445" y="578217"/>
                  </a:cubicBezTo>
                  <a:cubicBezTo>
                    <a:pt x="1430752" y="612910"/>
                    <a:pt x="1383698" y="632400"/>
                    <a:pt x="1334635" y="632400"/>
                  </a:cubicBezTo>
                  <a:lnTo>
                    <a:pt x="184994" y="632400"/>
                  </a:lnTo>
                  <a:cubicBezTo>
                    <a:pt x="135930" y="632400"/>
                    <a:pt x="88876" y="612910"/>
                    <a:pt x="54183" y="578217"/>
                  </a:cubicBezTo>
                  <a:cubicBezTo>
                    <a:pt x="19490" y="543524"/>
                    <a:pt x="0" y="496470"/>
                    <a:pt x="0" y="447407"/>
                  </a:cubicBezTo>
                  <a:lnTo>
                    <a:pt x="0" y="184994"/>
                  </a:lnTo>
                  <a:cubicBezTo>
                    <a:pt x="0" y="135930"/>
                    <a:pt x="19490" y="88876"/>
                    <a:pt x="54183" y="54183"/>
                  </a:cubicBezTo>
                  <a:cubicBezTo>
                    <a:pt x="88876" y="19490"/>
                    <a:pt x="135930" y="0"/>
                    <a:pt x="18499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19628" cy="670500"/>
            </a:xfrm>
            <a:prstGeom prst="rect">
              <a:avLst/>
            </a:prstGeom>
          </p:spPr>
          <p:txBody>
            <a:bodyPr anchor="ctr" rtlCol="false" tIns="28604" lIns="28604" bIns="28604" rIns="2860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29870" y="5340796"/>
            <a:ext cx="17028260" cy="4837733"/>
            <a:chOff x="0" y="0"/>
            <a:chExt cx="7964949" cy="22628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64949" cy="2262844"/>
            </a:xfrm>
            <a:custGeom>
              <a:avLst/>
              <a:gdLst/>
              <a:ahLst/>
              <a:cxnLst/>
              <a:rect r="r" b="b" t="t" l="l"/>
              <a:pathLst>
                <a:path h="2262844" w="7964949">
                  <a:moveTo>
                    <a:pt x="45465" y="0"/>
                  </a:moveTo>
                  <a:lnTo>
                    <a:pt x="7919484" y="0"/>
                  </a:lnTo>
                  <a:cubicBezTo>
                    <a:pt x="7944594" y="0"/>
                    <a:pt x="7964949" y="20355"/>
                    <a:pt x="7964949" y="45465"/>
                  </a:cubicBezTo>
                  <a:lnTo>
                    <a:pt x="7964949" y="2217379"/>
                  </a:lnTo>
                  <a:cubicBezTo>
                    <a:pt x="7964949" y="2229437"/>
                    <a:pt x="7960159" y="2241001"/>
                    <a:pt x="7951633" y="2249528"/>
                  </a:cubicBezTo>
                  <a:cubicBezTo>
                    <a:pt x="7943107" y="2258054"/>
                    <a:pt x="7931542" y="2262844"/>
                    <a:pt x="7919484" y="2262844"/>
                  </a:cubicBezTo>
                  <a:lnTo>
                    <a:pt x="45465" y="2262844"/>
                  </a:lnTo>
                  <a:cubicBezTo>
                    <a:pt x="20355" y="2262844"/>
                    <a:pt x="0" y="2242489"/>
                    <a:pt x="0" y="2217379"/>
                  </a:cubicBezTo>
                  <a:lnTo>
                    <a:pt x="0" y="45465"/>
                  </a:lnTo>
                  <a:cubicBezTo>
                    <a:pt x="0" y="20355"/>
                    <a:pt x="20355" y="0"/>
                    <a:pt x="45465" y="0"/>
                  </a:cubicBezTo>
                  <a:close/>
                </a:path>
              </a:pathLst>
            </a:custGeom>
            <a:solidFill>
              <a:srgbClr val="04395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7964949" cy="2300944"/>
            </a:xfrm>
            <a:prstGeom prst="rect">
              <a:avLst/>
            </a:prstGeom>
          </p:spPr>
          <p:txBody>
            <a:bodyPr anchor="ctr" rtlCol="false" tIns="28604" lIns="28604" bIns="28604" rIns="2860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528005" y="1923784"/>
            <a:ext cx="1592815" cy="1592815"/>
          </a:xfrm>
          <a:custGeom>
            <a:avLst/>
            <a:gdLst/>
            <a:ahLst/>
            <a:cxnLst/>
            <a:rect r="r" b="b" t="t" l="l"/>
            <a:pathLst>
              <a:path h="1592815" w="1592815">
                <a:moveTo>
                  <a:pt x="0" y="0"/>
                </a:moveTo>
                <a:lnTo>
                  <a:pt x="1592815" y="0"/>
                </a:lnTo>
                <a:lnTo>
                  <a:pt x="1592815" y="1592815"/>
                </a:lnTo>
                <a:lnTo>
                  <a:pt x="0" y="1592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365799" y="3691678"/>
            <a:ext cx="1450731" cy="1257300"/>
          </a:xfrm>
          <a:custGeom>
            <a:avLst/>
            <a:gdLst/>
            <a:ahLst/>
            <a:cxnLst/>
            <a:rect r="r" b="b" t="t" l="l"/>
            <a:pathLst>
              <a:path h="1257300" w="1450731">
                <a:moveTo>
                  <a:pt x="0" y="0"/>
                </a:moveTo>
                <a:lnTo>
                  <a:pt x="1450731" y="0"/>
                </a:lnTo>
                <a:lnTo>
                  <a:pt x="1450731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289429" y="2208451"/>
            <a:ext cx="1709141" cy="1549418"/>
          </a:xfrm>
          <a:custGeom>
            <a:avLst/>
            <a:gdLst/>
            <a:ahLst/>
            <a:cxnLst/>
            <a:rect r="r" b="b" t="t" l="l"/>
            <a:pathLst>
              <a:path h="1549418" w="1709141">
                <a:moveTo>
                  <a:pt x="0" y="0"/>
                </a:moveTo>
                <a:lnTo>
                  <a:pt x="1709142" y="0"/>
                </a:lnTo>
                <a:lnTo>
                  <a:pt x="1709142" y="1549418"/>
                </a:lnTo>
                <a:lnTo>
                  <a:pt x="0" y="1549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900" t="-8687" r="-20475" b="-45056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644252" y="2092878"/>
            <a:ext cx="1254627" cy="1254627"/>
          </a:xfrm>
          <a:custGeom>
            <a:avLst/>
            <a:gdLst/>
            <a:ahLst/>
            <a:cxnLst/>
            <a:rect r="r" b="b" t="t" l="l"/>
            <a:pathLst>
              <a:path h="1254627" w="1254627">
                <a:moveTo>
                  <a:pt x="0" y="0"/>
                </a:moveTo>
                <a:lnTo>
                  <a:pt x="1254627" y="0"/>
                </a:lnTo>
                <a:lnTo>
                  <a:pt x="1254627" y="1254627"/>
                </a:lnTo>
                <a:lnTo>
                  <a:pt x="0" y="12546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046724" y="2218398"/>
            <a:ext cx="1858201" cy="1003586"/>
          </a:xfrm>
          <a:custGeom>
            <a:avLst/>
            <a:gdLst/>
            <a:ahLst/>
            <a:cxnLst/>
            <a:rect r="r" b="b" t="t" l="l"/>
            <a:pathLst>
              <a:path h="1003586" w="1858201">
                <a:moveTo>
                  <a:pt x="0" y="0"/>
                </a:moveTo>
                <a:lnTo>
                  <a:pt x="1858201" y="0"/>
                </a:lnTo>
                <a:lnTo>
                  <a:pt x="1858201" y="1003586"/>
                </a:lnTo>
                <a:lnTo>
                  <a:pt x="0" y="1003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3611313" y="7102268"/>
            <a:ext cx="2256804" cy="1741594"/>
            <a:chOff x="0" y="0"/>
            <a:chExt cx="3009072" cy="2322125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3009072" cy="2322125"/>
              <a:chOff x="0" y="0"/>
              <a:chExt cx="819481" cy="6324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9481" cy="632400"/>
              </a:xfrm>
              <a:custGeom>
                <a:avLst/>
                <a:gdLst/>
                <a:ahLst/>
                <a:cxnLst/>
                <a:rect r="r" b="b" t="t" l="l"/>
                <a:pathLst>
                  <a:path h="632400" w="819481">
                    <a:moveTo>
                      <a:pt x="316200" y="0"/>
                    </a:moveTo>
                    <a:lnTo>
                      <a:pt x="503281" y="0"/>
                    </a:lnTo>
                    <a:cubicBezTo>
                      <a:pt x="677914" y="0"/>
                      <a:pt x="819481" y="141568"/>
                      <a:pt x="819481" y="316200"/>
                    </a:cubicBezTo>
                    <a:lnTo>
                      <a:pt x="819481" y="316200"/>
                    </a:lnTo>
                    <a:cubicBezTo>
                      <a:pt x="819481" y="490833"/>
                      <a:pt x="677914" y="632400"/>
                      <a:pt x="503281" y="632400"/>
                    </a:cubicBezTo>
                    <a:lnTo>
                      <a:pt x="316200" y="632400"/>
                    </a:lnTo>
                    <a:cubicBezTo>
                      <a:pt x="141568" y="632400"/>
                      <a:pt x="0" y="490833"/>
                      <a:pt x="0" y="316200"/>
                    </a:cubicBezTo>
                    <a:lnTo>
                      <a:pt x="0" y="316200"/>
                    </a:lnTo>
                    <a:cubicBezTo>
                      <a:pt x="0" y="141568"/>
                      <a:pt x="141568" y="0"/>
                      <a:pt x="316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819481" cy="670500"/>
              </a:xfrm>
              <a:prstGeom prst="rect">
                <a:avLst/>
              </a:prstGeom>
            </p:spPr>
            <p:txBody>
              <a:bodyPr anchor="ctr" rtlCol="false" tIns="28604" lIns="28604" bIns="28604" rIns="28604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578307" y="204484"/>
              <a:ext cx="1852458" cy="1913156"/>
            </a:xfrm>
            <a:custGeom>
              <a:avLst/>
              <a:gdLst/>
              <a:ahLst/>
              <a:cxnLst/>
              <a:rect r="r" b="b" t="t" l="l"/>
              <a:pathLst>
                <a:path h="1913156" w="1852458">
                  <a:moveTo>
                    <a:pt x="0" y="0"/>
                  </a:moveTo>
                  <a:lnTo>
                    <a:pt x="1852458" y="0"/>
                  </a:lnTo>
                  <a:lnTo>
                    <a:pt x="1852458" y="1913157"/>
                  </a:lnTo>
                  <a:lnTo>
                    <a:pt x="0" y="1913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1066" t="-29125" r="-30573" b="-27385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8015598" y="7102268"/>
            <a:ext cx="2256804" cy="1741594"/>
            <a:chOff x="0" y="0"/>
            <a:chExt cx="3009072" cy="2322125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3009072" cy="2322125"/>
              <a:chOff x="0" y="0"/>
              <a:chExt cx="819481" cy="6324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9481" cy="632400"/>
              </a:xfrm>
              <a:custGeom>
                <a:avLst/>
                <a:gdLst/>
                <a:ahLst/>
                <a:cxnLst/>
                <a:rect r="r" b="b" t="t" l="l"/>
                <a:pathLst>
                  <a:path h="632400" w="819481">
                    <a:moveTo>
                      <a:pt x="316200" y="0"/>
                    </a:moveTo>
                    <a:lnTo>
                      <a:pt x="503281" y="0"/>
                    </a:lnTo>
                    <a:cubicBezTo>
                      <a:pt x="677914" y="0"/>
                      <a:pt x="819481" y="141568"/>
                      <a:pt x="819481" y="316200"/>
                    </a:cubicBezTo>
                    <a:lnTo>
                      <a:pt x="819481" y="316200"/>
                    </a:lnTo>
                    <a:cubicBezTo>
                      <a:pt x="819481" y="490833"/>
                      <a:pt x="677914" y="632400"/>
                      <a:pt x="503281" y="632400"/>
                    </a:cubicBezTo>
                    <a:lnTo>
                      <a:pt x="316200" y="632400"/>
                    </a:lnTo>
                    <a:cubicBezTo>
                      <a:pt x="141568" y="632400"/>
                      <a:pt x="0" y="490833"/>
                      <a:pt x="0" y="316200"/>
                    </a:cubicBezTo>
                    <a:lnTo>
                      <a:pt x="0" y="316200"/>
                    </a:lnTo>
                    <a:cubicBezTo>
                      <a:pt x="0" y="141568"/>
                      <a:pt x="141568" y="0"/>
                      <a:pt x="316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819481" cy="670500"/>
              </a:xfrm>
              <a:prstGeom prst="rect">
                <a:avLst/>
              </a:prstGeom>
            </p:spPr>
            <p:txBody>
              <a:bodyPr anchor="ctr" rtlCol="false" tIns="28604" lIns="28604" bIns="28604" rIns="28604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7" id="37"/>
            <p:cNvSpPr/>
            <p:nvPr/>
          </p:nvSpPr>
          <p:spPr>
            <a:xfrm flipH="false" flipV="false" rot="0">
              <a:off x="537553" y="180886"/>
              <a:ext cx="1908567" cy="1874371"/>
            </a:xfrm>
            <a:custGeom>
              <a:avLst/>
              <a:gdLst/>
              <a:ahLst/>
              <a:cxnLst/>
              <a:rect r="r" b="b" t="t" l="l"/>
              <a:pathLst>
                <a:path h="1874371" w="1908567">
                  <a:moveTo>
                    <a:pt x="0" y="0"/>
                  </a:moveTo>
                  <a:lnTo>
                    <a:pt x="1908566" y="0"/>
                  </a:lnTo>
                  <a:lnTo>
                    <a:pt x="1908566" y="1874372"/>
                  </a:lnTo>
                  <a:lnTo>
                    <a:pt x="0" y="1874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2187311" y="7102268"/>
            <a:ext cx="2256804" cy="1741594"/>
            <a:chOff x="0" y="0"/>
            <a:chExt cx="3009072" cy="2322125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3009072" cy="2322125"/>
              <a:chOff x="0" y="0"/>
              <a:chExt cx="819481" cy="6324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9481" cy="632400"/>
              </a:xfrm>
              <a:custGeom>
                <a:avLst/>
                <a:gdLst/>
                <a:ahLst/>
                <a:cxnLst/>
                <a:rect r="r" b="b" t="t" l="l"/>
                <a:pathLst>
                  <a:path h="632400" w="819481">
                    <a:moveTo>
                      <a:pt x="316200" y="0"/>
                    </a:moveTo>
                    <a:lnTo>
                      <a:pt x="503281" y="0"/>
                    </a:lnTo>
                    <a:cubicBezTo>
                      <a:pt x="677914" y="0"/>
                      <a:pt x="819481" y="141568"/>
                      <a:pt x="819481" y="316200"/>
                    </a:cubicBezTo>
                    <a:lnTo>
                      <a:pt x="819481" y="316200"/>
                    </a:lnTo>
                    <a:cubicBezTo>
                      <a:pt x="819481" y="490833"/>
                      <a:pt x="677914" y="632400"/>
                      <a:pt x="503281" y="632400"/>
                    </a:cubicBezTo>
                    <a:lnTo>
                      <a:pt x="316200" y="632400"/>
                    </a:lnTo>
                    <a:cubicBezTo>
                      <a:pt x="141568" y="632400"/>
                      <a:pt x="0" y="490833"/>
                      <a:pt x="0" y="316200"/>
                    </a:cubicBezTo>
                    <a:lnTo>
                      <a:pt x="0" y="316200"/>
                    </a:lnTo>
                    <a:cubicBezTo>
                      <a:pt x="0" y="141568"/>
                      <a:pt x="141568" y="0"/>
                      <a:pt x="316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819481" cy="670500"/>
              </a:xfrm>
              <a:prstGeom prst="rect">
                <a:avLst/>
              </a:prstGeom>
            </p:spPr>
            <p:txBody>
              <a:bodyPr anchor="ctr" rtlCol="false" tIns="28604" lIns="28604" bIns="28604" rIns="28604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42" id="42"/>
            <p:cNvSpPr/>
            <p:nvPr/>
          </p:nvSpPr>
          <p:spPr>
            <a:xfrm flipH="false" flipV="false" rot="0">
              <a:off x="578786" y="235313"/>
              <a:ext cx="1851499" cy="1851499"/>
            </a:xfrm>
            <a:custGeom>
              <a:avLst/>
              <a:gdLst/>
              <a:ahLst/>
              <a:cxnLst/>
              <a:rect r="r" b="b" t="t" l="l"/>
              <a:pathLst>
                <a:path h="1851499" w="1851499">
                  <a:moveTo>
                    <a:pt x="0" y="0"/>
                  </a:moveTo>
                  <a:lnTo>
                    <a:pt x="1851500" y="0"/>
                  </a:lnTo>
                  <a:lnTo>
                    <a:pt x="1851500" y="1851499"/>
                  </a:lnTo>
                  <a:lnTo>
                    <a:pt x="0" y="1851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11571732" y="3516599"/>
            <a:ext cx="1431425" cy="1405779"/>
          </a:xfrm>
          <a:custGeom>
            <a:avLst/>
            <a:gdLst/>
            <a:ahLst/>
            <a:cxnLst/>
            <a:rect r="r" b="b" t="t" l="l"/>
            <a:pathLst>
              <a:path h="1405779" w="1431425">
                <a:moveTo>
                  <a:pt x="0" y="0"/>
                </a:moveTo>
                <a:lnTo>
                  <a:pt x="1431425" y="0"/>
                </a:lnTo>
                <a:lnTo>
                  <a:pt x="1431425" y="1405778"/>
                </a:lnTo>
                <a:lnTo>
                  <a:pt x="0" y="14057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6684127" y="579492"/>
            <a:ext cx="4919745" cy="1085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5"/>
              </a:lnSpc>
            </a:pPr>
            <a:r>
              <a:rPr lang="en-US" sz="6382">
                <a:solidFill>
                  <a:srgbClr val="ED3D1C"/>
                </a:solidFill>
                <a:cs typeface="ฟ้อนต์"/>
              </a:rPr>
              <a:t>พัฒนาระบบ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972287" y="5569396"/>
            <a:ext cx="8343425" cy="1085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5"/>
              </a:lnSpc>
            </a:pPr>
            <a:r>
              <a:rPr lang="en-US" sz="6382">
                <a:solidFill>
                  <a:srgbClr val="ED3D1C"/>
                </a:solidFill>
                <a:cs typeface="ฟ้อนต์"/>
              </a:rPr>
              <a:t>ทดสอบระบบ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58141">
            <a:off x="-5745552" y="-1115010"/>
            <a:ext cx="17757405" cy="13318053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448717"/>
            <a:ext cx="7338201" cy="7955845"/>
          </a:xfrm>
          <a:custGeom>
            <a:avLst/>
            <a:gdLst/>
            <a:ahLst/>
            <a:cxnLst/>
            <a:rect r="r" b="b" t="t" l="l"/>
            <a:pathLst>
              <a:path h="7955845" w="7338201">
                <a:moveTo>
                  <a:pt x="0" y="0"/>
                </a:moveTo>
                <a:lnTo>
                  <a:pt x="7338201" y="0"/>
                </a:lnTo>
                <a:lnTo>
                  <a:pt x="7338201" y="7955846"/>
                </a:lnTo>
                <a:lnTo>
                  <a:pt x="0" y="7955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75087" y="2015915"/>
            <a:ext cx="8117345" cy="7388648"/>
          </a:xfrm>
          <a:custGeom>
            <a:avLst/>
            <a:gdLst/>
            <a:ahLst/>
            <a:cxnLst/>
            <a:rect r="r" b="b" t="t" l="l"/>
            <a:pathLst>
              <a:path h="7388648" w="8117345">
                <a:moveTo>
                  <a:pt x="0" y="0"/>
                </a:moveTo>
                <a:lnTo>
                  <a:pt x="8117344" y="0"/>
                </a:lnTo>
                <a:lnTo>
                  <a:pt x="8117344" y="7388648"/>
                </a:lnTo>
                <a:lnTo>
                  <a:pt x="0" y="7388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35182" y="211173"/>
            <a:ext cx="3817637" cy="1050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0"/>
              </a:lnSpc>
            </a:pPr>
            <a:r>
              <a:rPr lang="en-US" sz="6916">
                <a:solidFill>
                  <a:srgbClr val="ED3D1C"/>
                </a:solidFill>
                <a:latin typeface="ฟ้อนต์ Semi-Bold"/>
              </a:rPr>
              <a:t>Use Case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58141">
            <a:off x="-5745552" y="-1115010"/>
            <a:ext cx="17757405" cy="13318053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3001054"/>
            <a:ext cx="9994881" cy="6546844"/>
          </a:xfrm>
          <a:custGeom>
            <a:avLst/>
            <a:gdLst/>
            <a:ahLst/>
            <a:cxnLst/>
            <a:rect r="r" b="b" t="t" l="l"/>
            <a:pathLst>
              <a:path h="6546844" w="9994881">
                <a:moveTo>
                  <a:pt x="0" y="0"/>
                </a:moveTo>
                <a:lnTo>
                  <a:pt x="9994881" y="0"/>
                </a:lnTo>
                <a:lnTo>
                  <a:pt x="9994881" y="6546845"/>
                </a:lnTo>
                <a:lnTo>
                  <a:pt x="0" y="6546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54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67087" y="471500"/>
            <a:ext cx="8020913" cy="9076399"/>
          </a:xfrm>
          <a:custGeom>
            <a:avLst/>
            <a:gdLst/>
            <a:ahLst/>
            <a:cxnLst/>
            <a:rect r="r" b="b" t="t" l="l"/>
            <a:pathLst>
              <a:path h="9076399" w="8020913">
                <a:moveTo>
                  <a:pt x="0" y="0"/>
                </a:moveTo>
                <a:lnTo>
                  <a:pt x="8020913" y="0"/>
                </a:lnTo>
                <a:lnTo>
                  <a:pt x="8020913" y="9076399"/>
                </a:lnTo>
                <a:lnTo>
                  <a:pt x="0" y="9076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69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8583" y="822182"/>
            <a:ext cx="6437715" cy="1732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4"/>
              </a:lnSpc>
            </a:pPr>
            <a:r>
              <a:rPr lang="en-US" sz="5736">
                <a:solidFill>
                  <a:srgbClr val="ED3D1C"/>
                </a:solidFill>
                <a:latin typeface="ฟ้อนต์ Semi-Bold"/>
              </a:rPr>
              <a:t>Sequence Diagram</a:t>
            </a:r>
          </a:p>
          <a:p>
            <a:pPr algn="ctr">
              <a:lnSpc>
                <a:spcPts val="6884"/>
              </a:lnSpc>
            </a:pPr>
            <a:r>
              <a:rPr lang="en-US" sz="5736">
                <a:solidFill>
                  <a:srgbClr val="ED3D1C"/>
                </a:solidFill>
                <a:latin typeface="ฟ้อนต์ Semi-Bold"/>
                <a:cs typeface="ฟ้อนต์ Semi-Bold"/>
              </a:rPr>
              <a:t>(การเพิ่มค่าคงที่)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58141">
            <a:off x="-5745552" y="-1115010"/>
            <a:ext cx="17757405" cy="13318053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43952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373016"/>
            <a:ext cx="7883922" cy="8146588"/>
          </a:xfrm>
          <a:custGeom>
            <a:avLst/>
            <a:gdLst/>
            <a:ahLst/>
            <a:cxnLst/>
            <a:rect r="r" b="b" t="t" l="l"/>
            <a:pathLst>
              <a:path h="8146588" w="7883922">
                <a:moveTo>
                  <a:pt x="0" y="0"/>
                </a:moveTo>
                <a:lnTo>
                  <a:pt x="7883922" y="0"/>
                </a:lnTo>
                <a:lnTo>
                  <a:pt x="7883922" y="8146588"/>
                </a:lnTo>
                <a:lnTo>
                  <a:pt x="0" y="8146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90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08565" y="2132564"/>
            <a:ext cx="10279435" cy="7387040"/>
          </a:xfrm>
          <a:custGeom>
            <a:avLst/>
            <a:gdLst/>
            <a:ahLst/>
            <a:cxnLst/>
            <a:rect r="r" b="b" t="t" l="l"/>
            <a:pathLst>
              <a:path h="7387040" w="10279435">
                <a:moveTo>
                  <a:pt x="0" y="0"/>
                </a:moveTo>
                <a:lnTo>
                  <a:pt x="10279435" y="0"/>
                </a:lnTo>
                <a:lnTo>
                  <a:pt x="10279435" y="7387040"/>
                </a:lnTo>
                <a:lnTo>
                  <a:pt x="0" y="7387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60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33916" y="329852"/>
            <a:ext cx="8828733" cy="1388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9"/>
              </a:lnSpc>
            </a:pPr>
            <a:r>
              <a:rPr lang="en-US" sz="4540">
                <a:solidFill>
                  <a:srgbClr val="ED3D1C"/>
                </a:solidFill>
                <a:latin typeface="ฟ้อนต์ Semi-Bold"/>
              </a:rPr>
              <a:t>Sequence Diagram</a:t>
            </a:r>
          </a:p>
          <a:p>
            <a:pPr algn="ctr">
              <a:lnSpc>
                <a:spcPts val="5449"/>
              </a:lnSpc>
            </a:pPr>
            <a:r>
              <a:rPr lang="en-US" sz="4540">
                <a:solidFill>
                  <a:srgbClr val="ED3D1C"/>
                </a:solidFill>
                <a:latin typeface="ฟ้อนต์ Semi-Bold"/>
                <a:cs typeface="ฟ้อนต์ Semi-Bold"/>
              </a:rPr>
              <a:t>(การ ทำรายการ และอนุมัติเอกสาร)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DAGAhGAeCmk</dc:identifier>
  <dcterms:modified xsi:type="dcterms:W3CDTF">2011-08-01T06:04:30Z</dcterms:modified>
  <cp:revision>1</cp:revision>
  <dc:title>การเปรียบเทียบทดสอบแบบอัตโนมัติและแบบมือบนระบบควบคุมต้นทุนโครงการก่อสร้าง</dc:title>
</cp:coreProperties>
</file>